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584" r:id="rId3"/>
    <p:sldId id="582" r:id="rId4"/>
    <p:sldId id="583" r:id="rId5"/>
    <p:sldId id="585" r:id="rId6"/>
    <p:sldId id="257" r:id="rId7"/>
    <p:sldId id="586" r:id="rId8"/>
    <p:sldId id="588" r:id="rId9"/>
    <p:sldId id="590" r:id="rId10"/>
    <p:sldId id="589" r:id="rId11"/>
    <p:sldId id="587" r:id="rId12"/>
    <p:sldId id="591" r:id="rId13"/>
    <p:sldId id="592" r:id="rId14"/>
    <p:sldId id="265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12120-671C-465C-B8B3-F3036FE653B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5086CD-0834-41AA-B669-47B484F6CEF3}">
      <dgm:prSet phldrT="[Text]"/>
      <dgm:spPr/>
      <dgm:t>
        <a:bodyPr/>
        <a:lstStyle/>
        <a:p>
          <a:r>
            <a:rPr lang="en-US" dirty="0"/>
            <a:t>Executive Functions </a:t>
          </a:r>
        </a:p>
        <a:p>
          <a:r>
            <a:rPr lang="en-US" dirty="0"/>
            <a:t>(Both active and inhibitory roles in behavior)</a:t>
          </a:r>
        </a:p>
      </dgm:t>
    </dgm:pt>
    <dgm:pt modelId="{BB098B18-2851-466E-A733-CA17B2345AC5}" type="parTrans" cxnId="{FBA93640-3DDD-44B9-A114-59FC917D699E}">
      <dgm:prSet/>
      <dgm:spPr/>
      <dgm:t>
        <a:bodyPr/>
        <a:lstStyle/>
        <a:p>
          <a:endParaRPr lang="en-US"/>
        </a:p>
      </dgm:t>
    </dgm:pt>
    <dgm:pt modelId="{BE2AB394-BD0B-4AA7-81E5-930173F16516}" type="sibTrans" cxnId="{FBA93640-3DDD-44B9-A114-59FC917D699E}">
      <dgm:prSet/>
      <dgm:spPr/>
      <dgm:t>
        <a:bodyPr/>
        <a:lstStyle/>
        <a:p>
          <a:endParaRPr lang="en-US"/>
        </a:p>
      </dgm:t>
    </dgm:pt>
    <dgm:pt modelId="{6929476E-6DE9-4C71-892F-43A8C1C6DF39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Independently initiate  behaviors</a:t>
          </a:r>
        </a:p>
      </dgm:t>
    </dgm:pt>
    <dgm:pt modelId="{9EB98648-78B2-49B0-9778-121F91C58384}" type="parTrans" cxnId="{1415C7FD-FB75-46FE-A344-3141FD0449DA}">
      <dgm:prSet/>
      <dgm:spPr/>
      <dgm:t>
        <a:bodyPr/>
        <a:lstStyle/>
        <a:p>
          <a:endParaRPr lang="en-US"/>
        </a:p>
      </dgm:t>
    </dgm:pt>
    <dgm:pt modelId="{FE12E4B4-D639-4874-BE5B-628F46CC42F1}" type="sibTrans" cxnId="{1415C7FD-FB75-46FE-A344-3141FD0449DA}">
      <dgm:prSet/>
      <dgm:spPr/>
      <dgm:t>
        <a:bodyPr/>
        <a:lstStyle/>
        <a:p>
          <a:endParaRPr lang="en-US"/>
        </a:p>
      </dgm:t>
    </dgm:pt>
    <dgm:pt modelId="{01E4C09A-FBC2-428A-882F-FE3E8D674366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/>
            <a:t>Select relevant tasks and goals</a:t>
          </a:r>
        </a:p>
      </dgm:t>
    </dgm:pt>
    <dgm:pt modelId="{877991E7-B498-4FF8-9064-C936296B1673}" type="parTrans" cxnId="{24961537-6E31-4955-8BD6-B4E36D59802E}">
      <dgm:prSet/>
      <dgm:spPr/>
      <dgm:t>
        <a:bodyPr/>
        <a:lstStyle/>
        <a:p>
          <a:endParaRPr lang="en-US"/>
        </a:p>
      </dgm:t>
    </dgm:pt>
    <dgm:pt modelId="{93DBBCA5-DD88-48EB-84FF-86A59AB1E05F}" type="sibTrans" cxnId="{24961537-6E31-4955-8BD6-B4E36D59802E}">
      <dgm:prSet/>
      <dgm:spPr/>
      <dgm:t>
        <a:bodyPr/>
        <a:lstStyle/>
        <a:p>
          <a:endParaRPr lang="en-US"/>
        </a:p>
      </dgm:t>
    </dgm:pt>
    <dgm:pt modelId="{B19D2137-CF11-44C5-8A07-07C56049D8EE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Hold information actively to manipulate and utilize</a:t>
          </a:r>
        </a:p>
      </dgm:t>
    </dgm:pt>
    <dgm:pt modelId="{01D9975F-98E9-452F-BB88-2298DA34D1A4}" type="parTrans" cxnId="{8E86312B-5F78-4C9A-BA45-0E3C5EB0B4B0}">
      <dgm:prSet/>
      <dgm:spPr/>
      <dgm:t>
        <a:bodyPr/>
        <a:lstStyle/>
        <a:p>
          <a:endParaRPr lang="en-US"/>
        </a:p>
      </dgm:t>
    </dgm:pt>
    <dgm:pt modelId="{99A0FA64-5BB1-4FF2-B331-032ECC7FDFF9}" type="sibTrans" cxnId="{8E86312B-5F78-4C9A-BA45-0E3C5EB0B4B0}">
      <dgm:prSet/>
      <dgm:spPr/>
      <dgm:t>
        <a:bodyPr/>
        <a:lstStyle/>
        <a:p>
          <a:endParaRPr lang="en-US"/>
        </a:p>
      </dgm:t>
    </dgm:pt>
    <dgm:pt modelId="{5F4B21AE-B2B3-4C7E-AA6B-F4391F8BF417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Inhibit impulses</a:t>
          </a:r>
        </a:p>
      </dgm:t>
    </dgm:pt>
    <dgm:pt modelId="{BCB80B3E-2EB0-4343-8B25-92BD8CDFEF3C}" type="parTrans" cxnId="{4E3D1FBF-0948-41D3-B577-0CAACFB67CF9}">
      <dgm:prSet/>
      <dgm:spPr/>
      <dgm:t>
        <a:bodyPr/>
        <a:lstStyle/>
        <a:p>
          <a:endParaRPr lang="en-US"/>
        </a:p>
      </dgm:t>
    </dgm:pt>
    <dgm:pt modelId="{E06E5B02-7688-4B33-B34D-DA20B5AB6B36}" type="sibTrans" cxnId="{4E3D1FBF-0948-41D3-B577-0CAACFB67CF9}">
      <dgm:prSet/>
      <dgm:spPr/>
      <dgm:t>
        <a:bodyPr/>
        <a:lstStyle/>
        <a:p>
          <a:endParaRPr lang="en-US"/>
        </a:p>
      </dgm:t>
    </dgm:pt>
    <dgm:pt modelId="{777067E8-1C77-49E2-8E8E-6F5861A8471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Regulate emotions, monitor and evaluate behavior</a:t>
          </a:r>
        </a:p>
      </dgm:t>
    </dgm:pt>
    <dgm:pt modelId="{E177843A-A359-40D7-830B-F445447C40E7}" type="parTrans" cxnId="{F57284E5-EF51-4865-AA9A-928C49A57FE4}">
      <dgm:prSet/>
      <dgm:spPr/>
      <dgm:t>
        <a:bodyPr/>
        <a:lstStyle/>
        <a:p>
          <a:endParaRPr lang="en-US"/>
        </a:p>
      </dgm:t>
    </dgm:pt>
    <dgm:pt modelId="{FA5E5568-A2F1-4B1C-AF56-3E3B42598F86}" type="sibTrans" cxnId="{F57284E5-EF51-4865-AA9A-928C49A57FE4}">
      <dgm:prSet/>
      <dgm:spPr/>
      <dgm:t>
        <a:bodyPr/>
        <a:lstStyle/>
        <a:p>
          <a:endParaRPr lang="en-US"/>
        </a:p>
      </dgm:t>
    </dgm:pt>
    <dgm:pt modelId="{2195C134-6A02-414F-9FEF-EF3C56462E1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Think flexibly in changing circumstances, plan to solve problems</a:t>
          </a:r>
        </a:p>
      </dgm:t>
    </dgm:pt>
    <dgm:pt modelId="{1FA7749A-FCDE-42A7-99CD-7DB22D94E469}" type="parTrans" cxnId="{129C1392-7374-43CB-BE36-07D1615A86EA}">
      <dgm:prSet/>
      <dgm:spPr/>
      <dgm:t>
        <a:bodyPr/>
        <a:lstStyle/>
        <a:p>
          <a:endParaRPr lang="en-US"/>
        </a:p>
      </dgm:t>
    </dgm:pt>
    <dgm:pt modelId="{15E60F3E-38B7-4B8F-A96C-FAC673F63F00}" type="sibTrans" cxnId="{129C1392-7374-43CB-BE36-07D1615A86EA}">
      <dgm:prSet/>
      <dgm:spPr/>
      <dgm:t>
        <a:bodyPr/>
        <a:lstStyle/>
        <a:p>
          <a:endParaRPr lang="en-US"/>
        </a:p>
      </dgm:t>
    </dgm:pt>
    <dgm:pt modelId="{5A833FA5-F516-4F4F-BFD7-3BA4784060E8}" type="pres">
      <dgm:prSet presAssocID="{1D912120-671C-465C-B8B3-F3036FE653B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DBB52B8-C3EC-43D3-8568-FF1F2CD6DE6E}" type="pres">
      <dgm:prSet presAssocID="{945086CD-0834-41AA-B669-47B484F6CEF3}" presName="Parent" presStyleLbl="node0" presStyleIdx="0" presStyleCnt="1">
        <dgm:presLayoutVars>
          <dgm:chMax val="6"/>
          <dgm:chPref val="6"/>
        </dgm:presLayoutVars>
      </dgm:prSet>
      <dgm:spPr/>
    </dgm:pt>
    <dgm:pt modelId="{C2ABB1EE-346F-4C99-B001-2F2EBF314010}" type="pres">
      <dgm:prSet presAssocID="{6929476E-6DE9-4C71-892F-43A8C1C6DF39}" presName="Accent1" presStyleCnt="0"/>
      <dgm:spPr/>
    </dgm:pt>
    <dgm:pt modelId="{AD4D5F43-4B37-4D04-AF5D-E600E33C44FA}" type="pres">
      <dgm:prSet presAssocID="{6929476E-6DE9-4C71-892F-43A8C1C6DF39}" presName="Accent" presStyleLbl="bgShp" presStyleIdx="0" presStyleCnt="6"/>
      <dgm:spPr/>
    </dgm:pt>
    <dgm:pt modelId="{E997FFD7-4FB7-401E-BE3B-9949FF2E9481}" type="pres">
      <dgm:prSet presAssocID="{6929476E-6DE9-4C71-892F-43A8C1C6DF3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CB427C5-6674-4800-A1DB-CE6A45A50808}" type="pres">
      <dgm:prSet presAssocID="{01E4C09A-FBC2-428A-882F-FE3E8D674366}" presName="Accent2" presStyleCnt="0"/>
      <dgm:spPr/>
    </dgm:pt>
    <dgm:pt modelId="{0209BA01-3DC6-4C56-AE0B-FB54A4522C75}" type="pres">
      <dgm:prSet presAssocID="{01E4C09A-FBC2-428A-882F-FE3E8D674366}" presName="Accent" presStyleLbl="bgShp" presStyleIdx="1" presStyleCnt="6"/>
      <dgm:spPr/>
    </dgm:pt>
    <dgm:pt modelId="{4F209729-10E0-4EB4-81B1-14B2D5646E0F}" type="pres">
      <dgm:prSet presAssocID="{01E4C09A-FBC2-428A-882F-FE3E8D67436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ED513FD-4C21-4031-98A6-AB8046045D89}" type="pres">
      <dgm:prSet presAssocID="{B19D2137-CF11-44C5-8A07-07C56049D8EE}" presName="Accent3" presStyleCnt="0"/>
      <dgm:spPr/>
    </dgm:pt>
    <dgm:pt modelId="{ABDB3C2F-026D-4356-A2E2-D9D43277395C}" type="pres">
      <dgm:prSet presAssocID="{B19D2137-CF11-44C5-8A07-07C56049D8EE}" presName="Accent" presStyleLbl="bgShp" presStyleIdx="2" presStyleCnt="6"/>
      <dgm:spPr/>
    </dgm:pt>
    <dgm:pt modelId="{B9AFBAEA-598C-4098-B969-88EACB0DD44C}" type="pres">
      <dgm:prSet presAssocID="{B19D2137-CF11-44C5-8A07-07C56049D8E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37F12A4-7D1E-4562-8AD1-8ABACFD50E64}" type="pres">
      <dgm:prSet presAssocID="{5F4B21AE-B2B3-4C7E-AA6B-F4391F8BF417}" presName="Accent4" presStyleCnt="0"/>
      <dgm:spPr/>
    </dgm:pt>
    <dgm:pt modelId="{42D2D215-D174-4E44-9F18-1A531C906787}" type="pres">
      <dgm:prSet presAssocID="{5F4B21AE-B2B3-4C7E-AA6B-F4391F8BF417}" presName="Accent" presStyleLbl="bgShp" presStyleIdx="3" presStyleCnt="6"/>
      <dgm:spPr/>
    </dgm:pt>
    <dgm:pt modelId="{D5B031E1-52F2-41BB-827E-F3FFCCDB8BE1}" type="pres">
      <dgm:prSet presAssocID="{5F4B21AE-B2B3-4C7E-AA6B-F4391F8BF41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177F5B4-7D5F-4660-AE0E-CA37B187EB1A}" type="pres">
      <dgm:prSet presAssocID="{777067E8-1C77-49E2-8E8E-6F5861A84717}" presName="Accent5" presStyleCnt="0"/>
      <dgm:spPr/>
    </dgm:pt>
    <dgm:pt modelId="{2D051C05-4BD1-4DAF-B81D-EAD2A07E775B}" type="pres">
      <dgm:prSet presAssocID="{777067E8-1C77-49E2-8E8E-6F5861A84717}" presName="Accent" presStyleLbl="bgShp" presStyleIdx="4" presStyleCnt="6"/>
      <dgm:spPr/>
    </dgm:pt>
    <dgm:pt modelId="{0C210DAF-D035-4E3E-868B-0CF3EADDA0FF}" type="pres">
      <dgm:prSet presAssocID="{777067E8-1C77-49E2-8E8E-6F5861A8471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A4D4932-1E50-4C46-A33A-F4344B3C2E02}" type="pres">
      <dgm:prSet presAssocID="{2195C134-6A02-414F-9FEF-EF3C56462E1B}" presName="Accent6" presStyleCnt="0"/>
      <dgm:spPr/>
    </dgm:pt>
    <dgm:pt modelId="{DC00739A-9733-46D0-8064-C66C000FFDB2}" type="pres">
      <dgm:prSet presAssocID="{2195C134-6A02-414F-9FEF-EF3C56462E1B}" presName="Accent" presStyleLbl="bgShp" presStyleIdx="5" presStyleCnt="6"/>
      <dgm:spPr/>
    </dgm:pt>
    <dgm:pt modelId="{72FB673E-13FB-46CF-BC3E-6ACA9CA57566}" type="pres">
      <dgm:prSet presAssocID="{2195C134-6A02-414F-9FEF-EF3C56462E1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063E71B-D56D-422B-AF9F-0CF85B88C120}" type="presOf" srcId="{2195C134-6A02-414F-9FEF-EF3C56462E1B}" destId="{72FB673E-13FB-46CF-BC3E-6ACA9CA57566}" srcOrd="0" destOrd="0" presId="urn:microsoft.com/office/officeart/2011/layout/HexagonRadial"/>
    <dgm:cxn modelId="{8E86312B-5F78-4C9A-BA45-0E3C5EB0B4B0}" srcId="{945086CD-0834-41AA-B669-47B484F6CEF3}" destId="{B19D2137-CF11-44C5-8A07-07C56049D8EE}" srcOrd="2" destOrd="0" parTransId="{01D9975F-98E9-452F-BB88-2298DA34D1A4}" sibTransId="{99A0FA64-5BB1-4FF2-B331-032ECC7FDFF9}"/>
    <dgm:cxn modelId="{A3434E36-E7A6-425D-973B-B6D51CDA5BE8}" type="presOf" srcId="{1D912120-671C-465C-B8B3-F3036FE653B1}" destId="{5A833FA5-F516-4F4F-BFD7-3BA4784060E8}" srcOrd="0" destOrd="0" presId="urn:microsoft.com/office/officeart/2011/layout/HexagonRadial"/>
    <dgm:cxn modelId="{24961537-6E31-4955-8BD6-B4E36D59802E}" srcId="{945086CD-0834-41AA-B669-47B484F6CEF3}" destId="{01E4C09A-FBC2-428A-882F-FE3E8D674366}" srcOrd="1" destOrd="0" parTransId="{877991E7-B498-4FF8-9064-C936296B1673}" sibTransId="{93DBBCA5-DD88-48EB-84FF-86A59AB1E05F}"/>
    <dgm:cxn modelId="{FBA93640-3DDD-44B9-A114-59FC917D699E}" srcId="{1D912120-671C-465C-B8B3-F3036FE653B1}" destId="{945086CD-0834-41AA-B669-47B484F6CEF3}" srcOrd="0" destOrd="0" parTransId="{BB098B18-2851-466E-A733-CA17B2345AC5}" sibTransId="{BE2AB394-BD0B-4AA7-81E5-930173F16516}"/>
    <dgm:cxn modelId="{A4F05A67-F097-4FEB-9B74-C5D94F268B93}" type="presOf" srcId="{01E4C09A-FBC2-428A-882F-FE3E8D674366}" destId="{4F209729-10E0-4EB4-81B1-14B2D5646E0F}" srcOrd="0" destOrd="0" presId="urn:microsoft.com/office/officeart/2011/layout/HexagonRadial"/>
    <dgm:cxn modelId="{81F5AD4E-3579-4193-9365-8EA031046CB0}" type="presOf" srcId="{6929476E-6DE9-4C71-892F-43A8C1C6DF39}" destId="{E997FFD7-4FB7-401E-BE3B-9949FF2E9481}" srcOrd="0" destOrd="0" presId="urn:microsoft.com/office/officeart/2011/layout/HexagonRadial"/>
    <dgm:cxn modelId="{134B9352-8170-4BA5-BC0E-B978A3270976}" type="presOf" srcId="{5F4B21AE-B2B3-4C7E-AA6B-F4391F8BF417}" destId="{D5B031E1-52F2-41BB-827E-F3FFCCDB8BE1}" srcOrd="0" destOrd="0" presId="urn:microsoft.com/office/officeart/2011/layout/HexagonRadial"/>
    <dgm:cxn modelId="{129C1392-7374-43CB-BE36-07D1615A86EA}" srcId="{945086CD-0834-41AA-B669-47B484F6CEF3}" destId="{2195C134-6A02-414F-9FEF-EF3C56462E1B}" srcOrd="5" destOrd="0" parTransId="{1FA7749A-FCDE-42A7-99CD-7DB22D94E469}" sibTransId="{15E60F3E-38B7-4B8F-A96C-FAC673F63F00}"/>
    <dgm:cxn modelId="{6078ACB3-6B72-481A-A83A-A63696C277FC}" type="presOf" srcId="{945086CD-0834-41AA-B669-47B484F6CEF3}" destId="{0DBB52B8-C3EC-43D3-8568-FF1F2CD6DE6E}" srcOrd="0" destOrd="0" presId="urn:microsoft.com/office/officeart/2011/layout/HexagonRadial"/>
    <dgm:cxn modelId="{4E3D1FBF-0948-41D3-B577-0CAACFB67CF9}" srcId="{945086CD-0834-41AA-B669-47B484F6CEF3}" destId="{5F4B21AE-B2B3-4C7E-AA6B-F4391F8BF417}" srcOrd="3" destOrd="0" parTransId="{BCB80B3E-2EB0-4343-8B25-92BD8CDFEF3C}" sibTransId="{E06E5B02-7688-4B33-B34D-DA20B5AB6B36}"/>
    <dgm:cxn modelId="{F57284E5-EF51-4865-AA9A-928C49A57FE4}" srcId="{945086CD-0834-41AA-B669-47B484F6CEF3}" destId="{777067E8-1C77-49E2-8E8E-6F5861A84717}" srcOrd="4" destOrd="0" parTransId="{E177843A-A359-40D7-830B-F445447C40E7}" sibTransId="{FA5E5568-A2F1-4B1C-AF56-3E3B42598F86}"/>
    <dgm:cxn modelId="{2CFC56F1-E265-4092-B3F1-9E2431080DED}" type="presOf" srcId="{B19D2137-CF11-44C5-8A07-07C56049D8EE}" destId="{B9AFBAEA-598C-4098-B969-88EACB0DD44C}" srcOrd="0" destOrd="0" presId="urn:microsoft.com/office/officeart/2011/layout/HexagonRadial"/>
    <dgm:cxn modelId="{884931F8-1D31-4B43-85E1-4C5EE356F2BC}" type="presOf" srcId="{777067E8-1C77-49E2-8E8E-6F5861A84717}" destId="{0C210DAF-D035-4E3E-868B-0CF3EADDA0FF}" srcOrd="0" destOrd="0" presId="urn:microsoft.com/office/officeart/2011/layout/HexagonRadial"/>
    <dgm:cxn modelId="{1415C7FD-FB75-46FE-A344-3141FD0449DA}" srcId="{945086CD-0834-41AA-B669-47B484F6CEF3}" destId="{6929476E-6DE9-4C71-892F-43A8C1C6DF39}" srcOrd="0" destOrd="0" parTransId="{9EB98648-78B2-49B0-9778-121F91C58384}" sibTransId="{FE12E4B4-D639-4874-BE5B-628F46CC42F1}"/>
    <dgm:cxn modelId="{FB19CA49-A9DC-4E49-9DFB-2039B283B3E6}" type="presParOf" srcId="{5A833FA5-F516-4F4F-BFD7-3BA4784060E8}" destId="{0DBB52B8-C3EC-43D3-8568-FF1F2CD6DE6E}" srcOrd="0" destOrd="0" presId="urn:microsoft.com/office/officeart/2011/layout/HexagonRadial"/>
    <dgm:cxn modelId="{6C2FC732-BD6C-411F-B763-B72DD9B1F731}" type="presParOf" srcId="{5A833FA5-F516-4F4F-BFD7-3BA4784060E8}" destId="{C2ABB1EE-346F-4C99-B001-2F2EBF314010}" srcOrd="1" destOrd="0" presId="urn:microsoft.com/office/officeart/2011/layout/HexagonRadial"/>
    <dgm:cxn modelId="{8B15F93E-9213-4E9A-BE4E-6376C78FB7BA}" type="presParOf" srcId="{C2ABB1EE-346F-4C99-B001-2F2EBF314010}" destId="{AD4D5F43-4B37-4D04-AF5D-E600E33C44FA}" srcOrd="0" destOrd="0" presId="urn:microsoft.com/office/officeart/2011/layout/HexagonRadial"/>
    <dgm:cxn modelId="{D790DB8A-86D2-46DD-8C1B-804A5002ADDC}" type="presParOf" srcId="{5A833FA5-F516-4F4F-BFD7-3BA4784060E8}" destId="{E997FFD7-4FB7-401E-BE3B-9949FF2E9481}" srcOrd="2" destOrd="0" presId="urn:microsoft.com/office/officeart/2011/layout/HexagonRadial"/>
    <dgm:cxn modelId="{E7ED5038-72CE-4D94-8C6A-D14FD9D479FB}" type="presParOf" srcId="{5A833FA5-F516-4F4F-BFD7-3BA4784060E8}" destId="{FCB427C5-6674-4800-A1DB-CE6A45A50808}" srcOrd="3" destOrd="0" presId="urn:microsoft.com/office/officeart/2011/layout/HexagonRadial"/>
    <dgm:cxn modelId="{77B63473-B893-4F66-83AC-487EE9B36571}" type="presParOf" srcId="{FCB427C5-6674-4800-A1DB-CE6A45A50808}" destId="{0209BA01-3DC6-4C56-AE0B-FB54A4522C75}" srcOrd="0" destOrd="0" presId="urn:microsoft.com/office/officeart/2011/layout/HexagonRadial"/>
    <dgm:cxn modelId="{B216EE51-45A9-4788-B4BC-2E7188C7CE75}" type="presParOf" srcId="{5A833FA5-F516-4F4F-BFD7-3BA4784060E8}" destId="{4F209729-10E0-4EB4-81B1-14B2D5646E0F}" srcOrd="4" destOrd="0" presId="urn:microsoft.com/office/officeart/2011/layout/HexagonRadial"/>
    <dgm:cxn modelId="{C8C0CADB-FAB1-49EA-B6F0-BF8E2D544BDC}" type="presParOf" srcId="{5A833FA5-F516-4F4F-BFD7-3BA4784060E8}" destId="{6ED513FD-4C21-4031-98A6-AB8046045D89}" srcOrd="5" destOrd="0" presId="urn:microsoft.com/office/officeart/2011/layout/HexagonRadial"/>
    <dgm:cxn modelId="{BD196765-D700-44C0-B8DB-82D4FDA7503F}" type="presParOf" srcId="{6ED513FD-4C21-4031-98A6-AB8046045D89}" destId="{ABDB3C2F-026D-4356-A2E2-D9D43277395C}" srcOrd="0" destOrd="0" presId="urn:microsoft.com/office/officeart/2011/layout/HexagonRadial"/>
    <dgm:cxn modelId="{9330B523-51D8-4729-8337-CB02DE7B8288}" type="presParOf" srcId="{5A833FA5-F516-4F4F-BFD7-3BA4784060E8}" destId="{B9AFBAEA-598C-4098-B969-88EACB0DD44C}" srcOrd="6" destOrd="0" presId="urn:microsoft.com/office/officeart/2011/layout/HexagonRadial"/>
    <dgm:cxn modelId="{482D29AA-6E4B-481F-B2AA-C7117D8CD090}" type="presParOf" srcId="{5A833FA5-F516-4F4F-BFD7-3BA4784060E8}" destId="{F37F12A4-7D1E-4562-8AD1-8ABACFD50E64}" srcOrd="7" destOrd="0" presId="urn:microsoft.com/office/officeart/2011/layout/HexagonRadial"/>
    <dgm:cxn modelId="{9DFE5B25-3E7B-40A7-AEE0-226E03793B31}" type="presParOf" srcId="{F37F12A4-7D1E-4562-8AD1-8ABACFD50E64}" destId="{42D2D215-D174-4E44-9F18-1A531C906787}" srcOrd="0" destOrd="0" presId="urn:microsoft.com/office/officeart/2011/layout/HexagonRadial"/>
    <dgm:cxn modelId="{371455A3-799E-4A5A-8C14-44C40852BA1D}" type="presParOf" srcId="{5A833FA5-F516-4F4F-BFD7-3BA4784060E8}" destId="{D5B031E1-52F2-41BB-827E-F3FFCCDB8BE1}" srcOrd="8" destOrd="0" presId="urn:microsoft.com/office/officeart/2011/layout/HexagonRadial"/>
    <dgm:cxn modelId="{B9F3C15E-D5E7-451B-9D9F-666136CCAA7A}" type="presParOf" srcId="{5A833FA5-F516-4F4F-BFD7-3BA4784060E8}" destId="{4177F5B4-7D5F-4660-AE0E-CA37B187EB1A}" srcOrd="9" destOrd="0" presId="urn:microsoft.com/office/officeart/2011/layout/HexagonRadial"/>
    <dgm:cxn modelId="{B9AEA55D-1A06-45D6-98A4-B37E3C8E0823}" type="presParOf" srcId="{4177F5B4-7D5F-4660-AE0E-CA37B187EB1A}" destId="{2D051C05-4BD1-4DAF-B81D-EAD2A07E775B}" srcOrd="0" destOrd="0" presId="urn:microsoft.com/office/officeart/2011/layout/HexagonRadial"/>
    <dgm:cxn modelId="{2943F89E-E8F5-49D6-849C-138250C3BE9E}" type="presParOf" srcId="{5A833FA5-F516-4F4F-BFD7-3BA4784060E8}" destId="{0C210DAF-D035-4E3E-868B-0CF3EADDA0FF}" srcOrd="10" destOrd="0" presId="urn:microsoft.com/office/officeart/2011/layout/HexagonRadial"/>
    <dgm:cxn modelId="{16DED6D5-629F-4AF9-A95C-A7DAA4491B2D}" type="presParOf" srcId="{5A833FA5-F516-4F4F-BFD7-3BA4784060E8}" destId="{EA4D4932-1E50-4C46-A33A-F4344B3C2E02}" srcOrd="11" destOrd="0" presId="urn:microsoft.com/office/officeart/2011/layout/HexagonRadial"/>
    <dgm:cxn modelId="{12CE46DA-1F28-4E52-8CDC-E64AB6147A2A}" type="presParOf" srcId="{EA4D4932-1E50-4C46-A33A-F4344B3C2E02}" destId="{DC00739A-9733-46D0-8064-C66C000FFDB2}" srcOrd="0" destOrd="0" presId="urn:microsoft.com/office/officeart/2011/layout/HexagonRadial"/>
    <dgm:cxn modelId="{E36609FE-5BC7-4457-904D-32DA6BBBF703}" type="presParOf" srcId="{5A833FA5-F516-4F4F-BFD7-3BA4784060E8}" destId="{72FB673E-13FB-46CF-BC3E-6ACA9CA5756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3962B9-8CA8-4A4C-B60A-9DA34CBFE94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B7ACA8-45FE-410F-B394-1A8A0A33AB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Planning a project</a:t>
          </a:r>
        </a:p>
      </dgm:t>
    </dgm:pt>
    <dgm:pt modelId="{30245969-D4CF-45F0-A523-07B78AC68755}" type="parTrans" cxnId="{2279AD9D-6543-4FF8-B0AD-C4D78F282CDC}">
      <dgm:prSet/>
      <dgm:spPr/>
      <dgm:t>
        <a:bodyPr/>
        <a:lstStyle/>
        <a:p>
          <a:endParaRPr lang="en-US"/>
        </a:p>
      </dgm:t>
    </dgm:pt>
    <dgm:pt modelId="{3A80DAA1-9E72-41FE-883D-15915EA0622A}" type="sibTrans" cxnId="{2279AD9D-6543-4FF8-B0AD-C4D78F282CDC}">
      <dgm:prSet/>
      <dgm:spPr/>
      <dgm:t>
        <a:bodyPr/>
        <a:lstStyle/>
        <a:p>
          <a:endParaRPr lang="en-US"/>
        </a:p>
      </dgm:t>
    </dgm:pt>
    <dgm:pt modelId="{507C487D-2626-4F90-A196-CF8579AB50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Inhibiting emotional responses in social settings</a:t>
          </a:r>
        </a:p>
      </dgm:t>
    </dgm:pt>
    <dgm:pt modelId="{F7907907-DB91-4E47-B6E0-241BFEB766AF}" type="parTrans" cxnId="{41142CD3-1B28-47E6-8DF7-458F2CD79F17}">
      <dgm:prSet/>
      <dgm:spPr/>
      <dgm:t>
        <a:bodyPr/>
        <a:lstStyle/>
        <a:p>
          <a:endParaRPr lang="en-US"/>
        </a:p>
      </dgm:t>
    </dgm:pt>
    <dgm:pt modelId="{48EFFD95-3BD1-4FB9-8B9D-F54C199285AF}" type="sibTrans" cxnId="{41142CD3-1B28-47E6-8DF7-458F2CD79F17}">
      <dgm:prSet/>
      <dgm:spPr/>
      <dgm:t>
        <a:bodyPr/>
        <a:lstStyle/>
        <a:p>
          <a:endParaRPr lang="en-US"/>
        </a:p>
      </dgm:t>
    </dgm:pt>
    <dgm:pt modelId="{60EFD645-9573-44D1-90D9-DB6F70BCB8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Setting goals</a:t>
          </a:r>
        </a:p>
      </dgm:t>
    </dgm:pt>
    <dgm:pt modelId="{02F85BA4-629C-4DCE-853B-F1DD5BCAE030}" type="parTrans" cxnId="{7727FB22-C9C0-49E6-AC32-6545BDC79E1F}">
      <dgm:prSet/>
      <dgm:spPr/>
      <dgm:t>
        <a:bodyPr/>
        <a:lstStyle/>
        <a:p>
          <a:endParaRPr lang="en-US"/>
        </a:p>
      </dgm:t>
    </dgm:pt>
    <dgm:pt modelId="{AA27E88D-C09D-45D9-A035-82CB33A3ACED}" type="sibTrans" cxnId="{7727FB22-C9C0-49E6-AC32-6545BDC79E1F}">
      <dgm:prSet/>
      <dgm:spPr/>
      <dgm:t>
        <a:bodyPr/>
        <a:lstStyle/>
        <a:p>
          <a:endParaRPr lang="en-US"/>
        </a:p>
      </dgm:t>
    </dgm:pt>
    <dgm:pt modelId="{85D363DB-CF17-49A6-9169-8E286B6194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Delayed gratification</a:t>
          </a:r>
        </a:p>
      </dgm:t>
    </dgm:pt>
    <dgm:pt modelId="{539A4D9A-DED6-4BEC-88BA-A5CB733AC43F}" type="parTrans" cxnId="{6D195BB9-4358-4610-8F54-74A157525FBB}">
      <dgm:prSet/>
      <dgm:spPr/>
      <dgm:t>
        <a:bodyPr/>
        <a:lstStyle/>
        <a:p>
          <a:endParaRPr lang="en-US"/>
        </a:p>
      </dgm:t>
    </dgm:pt>
    <dgm:pt modelId="{ED7EFB42-4D55-4167-A8EE-3457C62CA2A9}" type="sibTrans" cxnId="{6D195BB9-4358-4610-8F54-74A157525FBB}">
      <dgm:prSet/>
      <dgm:spPr/>
      <dgm:t>
        <a:bodyPr/>
        <a:lstStyle/>
        <a:p>
          <a:endParaRPr lang="en-US"/>
        </a:p>
      </dgm:t>
    </dgm:pt>
    <dgm:pt modelId="{F814CD3C-D6FE-48C1-98AA-DF5620A556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Responding to feedback</a:t>
          </a:r>
        </a:p>
      </dgm:t>
    </dgm:pt>
    <dgm:pt modelId="{D464D886-A3D4-4877-935F-70E8AF7E5760}" type="parTrans" cxnId="{5E37443C-8AE2-472F-A2E9-3AF028909F80}">
      <dgm:prSet/>
      <dgm:spPr/>
      <dgm:t>
        <a:bodyPr/>
        <a:lstStyle/>
        <a:p>
          <a:endParaRPr lang="en-US"/>
        </a:p>
      </dgm:t>
    </dgm:pt>
    <dgm:pt modelId="{AA783739-A84A-4289-99A7-6C2E436D5E92}" type="sibTrans" cxnId="{5E37443C-8AE2-472F-A2E9-3AF028909F80}">
      <dgm:prSet/>
      <dgm:spPr/>
      <dgm:t>
        <a:bodyPr/>
        <a:lstStyle/>
        <a:p>
          <a:endParaRPr lang="en-US"/>
        </a:p>
      </dgm:t>
    </dgm:pt>
    <dgm:pt modelId="{CD44DD16-DD7E-42D7-86C4-BEDB0C2C38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Adjusting strategies in problem solving</a:t>
          </a:r>
        </a:p>
      </dgm:t>
    </dgm:pt>
    <dgm:pt modelId="{07B09DA0-B8DA-4099-A493-42E27A13F54A}" type="parTrans" cxnId="{17D70714-FFC2-4404-9960-0AB3E08E2FC7}">
      <dgm:prSet/>
      <dgm:spPr/>
      <dgm:t>
        <a:bodyPr/>
        <a:lstStyle/>
        <a:p>
          <a:endParaRPr lang="en-US"/>
        </a:p>
      </dgm:t>
    </dgm:pt>
    <dgm:pt modelId="{B77B25EC-7F81-4E66-BEC1-0224F22F6EC1}" type="sibTrans" cxnId="{17D70714-FFC2-4404-9960-0AB3E08E2FC7}">
      <dgm:prSet/>
      <dgm:spPr/>
      <dgm:t>
        <a:bodyPr/>
        <a:lstStyle/>
        <a:p>
          <a:endParaRPr lang="en-US"/>
        </a:p>
      </dgm:t>
    </dgm:pt>
    <dgm:pt modelId="{BCFCE146-6D1B-496C-876E-B9D0762AF615}" type="pres">
      <dgm:prSet presAssocID="{A93962B9-8CA8-4A4C-B60A-9DA34CBFE940}" presName="root" presStyleCnt="0">
        <dgm:presLayoutVars>
          <dgm:dir/>
          <dgm:resizeHandles val="exact"/>
        </dgm:presLayoutVars>
      </dgm:prSet>
      <dgm:spPr/>
    </dgm:pt>
    <dgm:pt modelId="{280DE459-2F0B-46FC-9A84-D35A2A45635F}" type="pres">
      <dgm:prSet presAssocID="{A6B7ACA8-45FE-410F-B394-1A8A0A33ABDA}" presName="compNode" presStyleCnt="0"/>
      <dgm:spPr/>
    </dgm:pt>
    <dgm:pt modelId="{A33FF836-B4F7-4D1A-8EAF-26EF5206A22A}" type="pres">
      <dgm:prSet presAssocID="{A6B7ACA8-45FE-410F-B394-1A8A0A33ABDA}" presName="bgRect" presStyleLbl="bgShp" presStyleIdx="0" presStyleCnt="6"/>
      <dgm:spPr/>
    </dgm:pt>
    <dgm:pt modelId="{3CD6C8BE-C1B9-4047-B20D-9839659524E1}" type="pres">
      <dgm:prSet presAssocID="{A6B7ACA8-45FE-410F-B394-1A8A0A33ABD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53739FE-2E72-4533-8FC9-535E644A026C}" type="pres">
      <dgm:prSet presAssocID="{A6B7ACA8-45FE-410F-B394-1A8A0A33ABDA}" presName="spaceRect" presStyleCnt="0"/>
      <dgm:spPr/>
    </dgm:pt>
    <dgm:pt modelId="{825ACBCC-B76E-422E-9E4D-F0D57D7BC21F}" type="pres">
      <dgm:prSet presAssocID="{A6B7ACA8-45FE-410F-B394-1A8A0A33ABDA}" presName="parTx" presStyleLbl="revTx" presStyleIdx="0" presStyleCnt="6">
        <dgm:presLayoutVars>
          <dgm:chMax val="0"/>
          <dgm:chPref val="0"/>
        </dgm:presLayoutVars>
      </dgm:prSet>
      <dgm:spPr/>
    </dgm:pt>
    <dgm:pt modelId="{B0C8A87A-A782-4AFF-A3DF-656E5B299413}" type="pres">
      <dgm:prSet presAssocID="{3A80DAA1-9E72-41FE-883D-15915EA0622A}" presName="sibTrans" presStyleCnt="0"/>
      <dgm:spPr/>
    </dgm:pt>
    <dgm:pt modelId="{1DA8FB46-7349-4E95-A9B3-20F12A5BF758}" type="pres">
      <dgm:prSet presAssocID="{507C487D-2626-4F90-A196-CF8579AB50AD}" presName="compNode" presStyleCnt="0"/>
      <dgm:spPr/>
    </dgm:pt>
    <dgm:pt modelId="{C6957497-C1B7-415C-A3C6-F60E7BB3F906}" type="pres">
      <dgm:prSet presAssocID="{507C487D-2626-4F90-A196-CF8579AB50AD}" presName="bgRect" presStyleLbl="bgShp" presStyleIdx="1" presStyleCnt="6"/>
      <dgm:spPr/>
    </dgm:pt>
    <dgm:pt modelId="{488CBBD3-94A8-4B44-AA4E-200E1624162E}" type="pres">
      <dgm:prSet presAssocID="{507C487D-2626-4F90-A196-CF8579AB50A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E576147-C327-4EC2-AE62-538B86E3119F}" type="pres">
      <dgm:prSet presAssocID="{507C487D-2626-4F90-A196-CF8579AB50AD}" presName="spaceRect" presStyleCnt="0"/>
      <dgm:spPr/>
    </dgm:pt>
    <dgm:pt modelId="{1FE3E908-D41D-4311-99B1-9512310C7BFF}" type="pres">
      <dgm:prSet presAssocID="{507C487D-2626-4F90-A196-CF8579AB50AD}" presName="parTx" presStyleLbl="revTx" presStyleIdx="1" presStyleCnt="6">
        <dgm:presLayoutVars>
          <dgm:chMax val="0"/>
          <dgm:chPref val="0"/>
        </dgm:presLayoutVars>
      </dgm:prSet>
      <dgm:spPr/>
    </dgm:pt>
    <dgm:pt modelId="{86A29BF1-9A94-40C5-9AFA-3329E859361B}" type="pres">
      <dgm:prSet presAssocID="{48EFFD95-3BD1-4FB9-8B9D-F54C199285AF}" presName="sibTrans" presStyleCnt="0"/>
      <dgm:spPr/>
    </dgm:pt>
    <dgm:pt modelId="{4C47A769-1A0D-4D7C-9153-CD31B71AEEAF}" type="pres">
      <dgm:prSet presAssocID="{60EFD645-9573-44D1-90D9-DB6F70BCB81F}" presName="compNode" presStyleCnt="0"/>
      <dgm:spPr/>
    </dgm:pt>
    <dgm:pt modelId="{7E123EE8-A858-4EA8-9F60-CC1FC57B583D}" type="pres">
      <dgm:prSet presAssocID="{60EFD645-9573-44D1-90D9-DB6F70BCB81F}" presName="bgRect" presStyleLbl="bgShp" presStyleIdx="2" presStyleCnt="6"/>
      <dgm:spPr/>
    </dgm:pt>
    <dgm:pt modelId="{36450FBA-C564-4DA3-A919-518E17AD3C4B}" type="pres">
      <dgm:prSet presAssocID="{60EFD645-9573-44D1-90D9-DB6F70BCB81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86EF6E1B-405B-46ED-83C8-9F52C328B510}" type="pres">
      <dgm:prSet presAssocID="{60EFD645-9573-44D1-90D9-DB6F70BCB81F}" presName="spaceRect" presStyleCnt="0"/>
      <dgm:spPr/>
    </dgm:pt>
    <dgm:pt modelId="{846D4F31-BDC1-48ED-9489-AB1C406B2CDC}" type="pres">
      <dgm:prSet presAssocID="{60EFD645-9573-44D1-90D9-DB6F70BCB81F}" presName="parTx" presStyleLbl="revTx" presStyleIdx="2" presStyleCnt="6">
        <dgm:presLayoutVars>
          <dgm:chMax val="0"/>
          <dgm:chPref val="0"/>
        </dgm:presLayoutVars>
      </dgm:prSet>
      <dgm:spPr/>
    </dgm:pt>
    <dgm:pt modelId="{E039464E-F72C-4E55-B9E7-BD71A4B408E8}" type="pres">
      <dgm:prSet presAssocID="{AA27E88D-C09D-45D9-A035-82CB33A3ACED}" presName="sibTrans" presStyleCnt="0"/>
      <dgm:spPr/>
    </dgm:pt>
    <dgm:pt modelId="{6342EC7B-06FF-4352-8EC1-1CFC91CD8430}" type="pres">
      <dgm:prSet presAssocID="{85D363DB-CF17-49A6-9169-8E286B6194A6}" presName="compNode" presStyleCnt="0"/>
      <dgm:spPr/>
    </dgm:pt>
    <dgm:pt modelId="{F311EFDC-74B4-48BF-899B-2BB4C84A2AD7}" type="pres">
      <dgm:prSet presAssocID="{85D363DB-CF17-49A6-9169-8E286B6194A6}" presName="bgRect" presStyleLbl="bgShp" presStyleIdx="3" presStyleCnt="6"/>
      <dgm:spPr/>
    </dgm:pt>
    <dgm:pt modelId="{81AE4F88-3DA7-4AAE-8BC3-2ECD9481E879}" type="pres">
      <dgm:prSet presAssocID="{85D363DB-CF17-49A6-9169-8E286B6194A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1EF717E8-3F51-47B7-8DA6-FADEFBAB5B2F}" type="pres">
      <dgm:prSet presAssocID="{85D363DB-CF17-49A6-9169-8E286B6194A6}" presName="spaceRect" presStyleCnt="0"/>
      <dgm:spPr/>
    </dgm:pt>
    <dgm:pt modelId="{C1C1125A-3AA7-402A-8376-E3B9AB4F2FC2}" type="pres">
      <dgm:prSet presAssocID="{85D363DB-CF17-49A6-9169-8E286B6194A6}" presName="parTx" presStyleLbl="revTx" presStyleIdx="3" presStyleCnt="6">
        <dgm:presLayoutVars>
          <dgm:chMax val="0"/>
          <dgm:chPref val="0"/>
        </dgm:presLayoutVars>
      </dgm:prSet>
      <dgm:spPr/>
    </dgm:pt>
    <dgm:pt modelId="{B8616B05-48A1-4BE9-A72C-F01CCFE98E65}" type="pres">
      <dgm:prSet presAssocID="{ED7EFB42-4D55-4167-A8EE-3457C62CA2A9}" presName="sibTrans" presStyleCnt="0"/>
      <dgm:spPr/>
    </dgm:pt>
    <dgm:pt modelId="{C2E6EF84-89AF-4FBD-95C7-FBE9E48F7225}" type="pres">
      <dgm:prSet presAssocID="{F814CD3C-D6FE-48C1-98AA-DF5620A55685}" presName="compNode" presStyleCnt="0"/>
      <dgm:spPr/>
    </dgm:pt>
    <dgm:pt modelId="{E7724AA7-6284-44C4-99B9-FC8196E3D481}" type="pres">
      <dgm:prSet presAssocID="{F814CD3C-D6FE-48C1-98AA-DF5620A55685}" presName="bgRect" presStyleLbl="bgShp" presStyleIdx="4" presStyleCnt="6"/>
      <dgm:spPr/>
    </dgm:pt>
    <dgm:pt modelId="{FAE5DF32-C866-4214-8B0A-5EA1BED4DE5D}" type="pres">
      <dgm:prSet presAssocID="{F814CD3C-D6FE-48C1-98AA-DF5620A5568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A57C84DE-49A1-4CFE-9A39-05214D515D85}" type="pres">
      <dgm:prSet presAssocID="{F814CD3C-D6FE-48C1-98AA-DF5620A55685}" presName="spaceRect" presStyleCnt="0"/>
      <dgm:spPr/>
    </dgm:pt>
    <dgm:pt modelId="{2941E154-D668-47B6-9A56-E22C1F81DF0B}" type="pres">
      <dgm:prSet presAssocID="{F814CD3C-D6FE-48C1-98AA-DF5620A55685}" presName="parTx" presStyleLbl="revTx" presStyleIdx="4" presStyleCnt="6">
        <dgm:presLayoutVars>
          <dgm:chMax val="0"/>
          <dgm:chPref val="0"/>
        </dgm:presLayoutVars>
      </dgm:prSet>
      <dgm:spPr/>
    </dgm:pt>
    <dgm:pt modelId="{934A3EDB-47B4-4774-9897-5B3801AD4D66}" type="pres">
      <dgm:prSet presAssocID="{AA783739-A84A-4289-99A7-6C2E436D5E92}" presName="sibTrans" presStyleCnt="0"/>
      <dgm:spPr/>
    </dgm:pt>
    <dgm:pt modelId="{8F2DB932-7633-4152-846E-DB69D287FDD1}" type="pres">
      <dgm:prSet presAssocID="{CD44DD16-DD7E-42D7-86C4-BEDB0C2C385E}" presName="compNode" presStyleCnt="0"/>
      <dgm:spPr/>
    </dgm:pt>
    <dgm:pt modelId="{9BAD4440-A8AC-45CA-9988-1CF4CCDE026F}" type="pres">
      <dgm:prSet presAssocID="{CD44DD16-DD7E-42D7-86C4-BEDB0C2C385E}" presName="bgRect" presStyleLbl="bgShp" presStyleIdx="5" presStyleCnt="6"/>
      <dgm:spPr/>
    </dgm:pt>
    <dgm:pt modelId="{55325C1B-328C-4B68-B633-669911F3F504}" type="pres">
      <dgm:prSet presAssocID="{CD44DD16-DD7E-42D7-86C4-BEDB0C2C385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EE6BD73-5CC4-444E-BB7C-75DFA028E0F2}" type="pres">
      <dgm:prSet presAssocID="{CD44DD16-DD7E-42D7-86C4-BEDB0C2C385E}" presName="spaceRect" presStyleCnt="0"/>
      <dgm:spPr/>
    </dgm:pt>
    <dgm:pt modelId="{7DEBC7A8-0F6B-440A-B22F-C0471504FE84}" type="pres">
      <dgm:prSet presAssocID="{CD44DD16-DD7E-42D7-86C4-BEDB0C2C385E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17D70714-FFC2-4404-9960-0AB3E08E2FC7}" srcId="{A93962B9-8CA8-4A4C-B60A-9DA34CBFE940}" destId="{CD44DD16-DD7E-42D7-86C4-BEDB0C2C385E}" srcOrd="5" destOrd="0" parTransId="{07B09DA0-B8DA-4099-A493-42E27A13F54A}" sibTransId="{B77B25EC-7F81-4E66-BEC1-0224F22F6EC1}"/>
    <dgm:cxn modelId="{7727FB22-C9C0-49E6-AC32-6545BDC79E1F}" srcId="{A93962B9-8CA8-4A4C-B60A-9DA34CBFE940}" destId="{60EFD645-9573-44D1-90D9-DB6F70BCB81F}" srcOrd="2" destOrd="0" parTransId="{02F85BA4-629C-4DCE-853B-F1DD5BCAE030}" sibTransId="{AA27E88D-C09D-45D9-A035-82CB33A3ACED}"/>
    <dgm:cxn modelId="{5E37443C-8AE2-472F-A2E9-3AF028909F80}" srcId="{A93962B9-8CA8-4A4C-B60A-9DA34CBFE940}" destId="{F814CD3C-D6FE-48C1-98AA-DF5620A55685}" srcOrd="4" destOrd="0" parTransId="{D464D886-A3D4-4877-935F-70E8AF7E5760}" sibTransId="{AA783739-A84A-4289-99A7-6C2E436D5E92}"/>
    <dgm:cxn modelId="{8BB5896C-DA8B-4F8C-94AB-54FE2E8FA5A4}" type="presOf" srcId="{F814CD3C-D6FE-48C1-98AA-DF5620A55685}" destId="{2941E154-D668-47B6-9A56-E22C1F81DF0B}" srcOrd="0" destOrd="0" presId="urn:microsoft.com/office/officeart/2018/2/layout/IconVerticalSolidList"/>
    <dgm:cxn modelId="{7B94465A-B4D8-44CE-A3D4-754FF3403FA5}" type="presOf" srcId="{85D363DB-CF17-49A6-9169-8E286B6194A6}" destId="{C1C1125A-3AA7-402A-8376-E3B9AB4F2FC2}" srcOrd="0" destOrd="0" presId="urn:microsoft.com/office/officeart/2018/2/layout/IconVerticalSolidList"/>
    <dgm:cxn modelId="{2279AD9D-6543-4FF8-B0AD-C4D78F282CDC}" srcId="{A93962B9-8CA8-4A4C-B60A-9DA34CBFE940}" destId="{A6B7ACA8-45FE-410F-B394-1A8A0A33ABDA}" srcOrd="0" destOrd="0" parTransId="{30245969-D4CF-45F0-A523-07B78AC68755}" sibTransId="{3A80DAA1-9E72-41FE-883D-15915EA0622A}"/>
    <dgm:cxn modelId="{539EE2AC-939A-4BB0-AA8D-53E23ACD39CE}" type="presOf" srcId="{CD44DD16-DD7E-42D7-86C4-BEDB0C2C385E}" destId="{7DEBC7A8-0F6B-440A-B22F-C0471504FE84}" srcOrd="0" destOrd="0" presId="urn:microsoft.com/office/officeart/2018/2/layout/IconVerticalSolidList"/>
    <dgm:cxn modelId="{00E573AF-4570-46D0-88BE-CBCE59601D4D}" type="presOf" srcId="{A93962B9-8CA8-4A4C-B60A-9DA34CBFE940}" destId="{BCFCE146-6D1B-496C-876E-B9D0762AF615}" srcOrd="0" destOrd="0" presId="urn:microsoft.com/office/officeart/2018/2/layout/IconVerticalSolidList"/>
    <dgm:cxn modelId="{6D195BB9-4358-4610-8F54-74A157525FBB}" srcId="{A93962B9-8CA8-4A4C-B60A-9DA34CBFE940}" destId="{85D363DB-CF17-49A6-9169-8E286B6194A6}" srcOrd="3" destOrd="0" parTransId="{539A4D9A-DED6-4BEC-88BA-A5CB733AC43F}" sibTransId="{ED7EFB42-4D55-4167-A8EE-3457C62CA2A9}"/>
    <dgm:cxn modelId="{41142CD3-1B28-47E6-8DF7-458F2CD79F17}" srcId="{A93962B9-8CA8-4A4C-B60A-9DA34CBFE940}" destId="{507C487D-2626-4F90-A196-CF8579AB50AD}" srcOrd="1" destOrd="0" parTransId="{F7907907-DB91-4E47-B6E0-241BFEB766AF}" sibTransId="{48EFFD95-3BD1-4FB9-8B9D-F54C199285AF}"/>
    <dgm:cxn modelId="{B67CC1F4-0F80-4027-9600-707D4A2BD951}" type="presOf" srcId="{507C487D-2626-4F90-A196-CF8579AB50AD}" destId="{1FE3E908-D41D-4311-99B1-9512310C7BFF}" srcOrd="0" destOrd="0" presId="urn:microsoft.com/office/officeart/2018/2/layout/IconVerticalSolidList"/>
    <dgm:cxn modelId="{F8AC50F8-7FE6-4261-9862-70B145198DE3}" type="presOf" srcId="{A6B7ACA8-45FE-410F-B394-1A8A0A33ABDA}" destId="{825ACBCC-B76E-422E-9E4D-F0D57D7BC21F}" srcOrd="0" destOrd="0" presId="urn:microsoft.com/office/officeart/2018/2/layout/IconVerticalSolidList"/>
    <dgm:cxn modelId="{F976D6FA-3EBE-4554-AB30-4B7E6D803E48}" type="presOf" srcId="{60EFD645-9573-44D1-90D9-DB6F70BCB81F}" destId="{846D4F31-BDC1-48ED-9489-AB1C406B2CDC}" srcOrd="0" destOrd="0" presId="urn:microsoft.com/office/officeart/2018/2/layout/IconVerticalSolidList"/>
    <dgm:cxn modelId="{51AC3D2F-E603-4579-A63E-CB1946273CE1}" type="presParOf" srcId="{BCFCE146-6D1B-496C-876E-B9D0762AF615}" destId="{280DE459-2F0B-46FC-9A84-D35A2A45635F}" srcOrd="0" destOrd="0" presId="urn:microsoft.com/office/officeart/2018/2/layout/IconVerticalSolidList"/>
    <dgm:cxn modelId="{046FD0F1-E99D-4F87-AD4A-CFEA5096D993}" type="presParOf" srcId="{280DE459-2F0B-46FC-9A84-D35A2A45635F}" destId="{A33FF836-B4F7-4D1A-8EAF-26EF5206A22A}" srcOrd="0" destOrd="0" presId="urn:microsoft.com/office/officeart/2018/2/layout/IconVerticalSolidList"/>
    <dgm:cxn modelId="{5830BA98-5092-4F9B-862C-ED689AE1EDDF}" type="presParOf" srcId="{280DE459-2F0B-46FC-9A84-D35A2A45635F}" destId="{3CD6C8BE-C1B9-4047-B20D-9839659524E1}" srcOrd="1" destOrd="0" presId="urn:microsoft.com/office/officeart/2018/2/layout/IconVerticalSolidList"/>
    <dgm:cxn modelId="{32B19B9D-8011-40EB-A8A1-54EF26F40CDF}" type="presParOf" srcId="{280DE459-2F0B-46FC-9A84-D35A2A45635F}" destId="{553739FE-2E72-4533-8FC9-535E644A026C}" srcOrd="2" destOrd="0" presId="urn:microsoft.com/office/officeart/2018/2/layout/IconVerticalSolidList"/>
    <dgm:cxn modelId="{37B3483E-CC95-4736-9A08-2971FC0C13C0}" type="presParOf" srcId="{280DE459-2F0B-46FC-9A84-D35A2A45635F}" destId="{825ACBCC-B76E-422E-9E4D-F0D57D7BC21F}" srcOrd="3" destOrd="0" presId="urn:microsoft.com/office/officeart/2018/2/layout/IconVerticalSolidList"/>
    <dgm:cxn modelId="{95BA9F45-596C-4BC3-BBD5-73AE0AA73AE6}" type="presParOf" srcId="{BCFCE146-6D1B-496C-876E-B9D0762AF615}" destId="{B0C8A87A-A782-4AFF-A3DF-656E5B299413}" srcOrd="1" destOrd="0" presId="urn:microsoft.com/office/officeart/2018/2/layout/IconVerticalSolidList"/>
    <dgm:cxn modelId="{CC501385-5278-4A6D-9D06-35E5740D97C3}" type="presParOf" srcId="{BCFCE146-6D1B-496C-876E-B9D0762AF615}" destId="{1DA8FB46-7349-4E95-A9B3-20F12A5BF758}" srcOrd="2" destOrd="0" presId="urn:microsoft.com/office/officeart/2018/2/layout/IconVerticalSolidList"/>
    <dgm:cxn modelId="{DA63E899-B194-4528-A6A6-57DA3B701AC0}" type="presParOf" srcId="{1DA8FB46-7349-4E95-A9B3-20F12A5BF758}" destId="{C6957497-C1B7-415C-A3C6-F60E7BB3F906}" srcOrd="0" destOrd="0" presId="urn:microsoft.com/office/officeart/2018/2/layout/IconVerticalSolidList"/>
    <dgm:cxn modelId="{0A6A0AB8-3DED-48DB-AEC6-FA53DD0AEFAD}" type="presParOf" srcId="{1DA8FB46-7349-4E95-A9B3-20F12A5BF758}" destId="{488CBBD3-94A8-4B44-AA4E-200E1624162E}" srcOrd="1" destOrd="0" presId="urn:microsoft.com/office/officeart/2018/2/layout/IconVerticalSolidList"/>
    <dgm:cxn modelId="{A70D08BE-8EEA-42D4-BC24-B0710823BDC0}" type="presParOf" srcId="{1DA8FB46-7349-4E95-A9B3-20F12A5BF758}" destId="{AE576147-C327-4EC2-AE62-538B86E3119F}" srcOrd="2" destOrd="0" presId="urn:microsoft.com/office/officeart/2018/2/layout/IconVerticalSolidList"/>
    <dgm:cxn modelId="{AEF6DE57-3A89-4B00-8125-758A30938070}" type="presParOf" srcId="{1DA8FB46-7349-4E95-A9B3-20F12A5BF758}" destId="{1FE3E908-D41D-4311-99B1-9512310C7BFF}" srcOrd="3" destOrd="0" presId="urn:microsoft.com/office/officeart/2018/2/layout/IconVerticalSolidList"/>
    <dgm:cxn modelId="{4B4E92DD-A965-4B68-9FB5-820D0324ACE2}" type="presParOf" srcId="{BCFCE146-6D1B-496C-876E-B9D0762AF615}" destId="{86A29BF1-9A94-40C5-9AFA-3329E859361B}" srcOrd="3" destOrd="0" presId="urn:microsoft.com/office/officeart/2018/2/layout/IconVerticalSolidList"/>
    <dgm:cxn modelId="{8BE40280-F164-4273-978F-6259FC4549FD}" type="presParOf" srcId="{BCFCE146-6D1B-496C-876E-B9D0762AF615}" destId="{4C47A769-1A0D-4D7C-9153-CD31B71AEEAF}" srcOrd="4" destOrd="0" presId="urn:microsoft.com/office/officeart/2018/2/layout/IconVerticalSolidList"/>
    <dgm:cxn modelId="{094ACB72-BCF8-4FF6-9A05-5B3FFF326FF8}" type="presParOf" srcId="{4C47A769-1A0D-4D7C-9153-CD31B71AEEAF}" destId="{7E123EE8-A858-4EA8-9F60-CC1FC57B583D}" srcOrd="0" destOrd="0" presId="urn:microsoft.com/office/officeart/2018/2/layout/IconVerticalSolidList"/>
    <dgm:cxn modelId="{9660D0B3-D8E7-46DF-B2E6-B4A7CCB83B2C}" type="presParOf" srcId="{4C47A769-1A0D-4D7C-9153-CD31B71AEEAF}" destId="{36450FBA-C564-4DA3-A919-518E17AD3C4B}" srcOrd="1" destOrd="0" presId="urn:microsoft.com/office/officeart/2018/2/layout/IconVerticalSolidList"/>
    <dgm:cxn modelId="{3A8B8A14-E2BA-4BB8-88F7-CD1CBE850A82}" type="presParOf" srcId="{4C47A769-1A0D-4D7C-9153-CD31B71AEEAF}" destId="{86EF6E1B-405B-46ED-83C8-9F52C328B510}" srcOrd="2" destOrd="0" presId="urn:microsoft.com/office/officeart/2018/2/layout/IconVerticalSolidList"/>
    <dgm:cxn modelId="{A43AAA49-86F3-4B5D-A1AD-DA6B6AC1A0AC}" type="presParOf" srcId="{4C47A769-1A0D-4D7C-9153-CD31B71AEEAF}" destId="{846D4F31-BDC1-48ED-9489-AB1C406B2CDC}" srcOrd="3" destOrd="0" presId="urn:microsoft.com/office/officeart/2018/2/layout/IconVerticalSolidList"/>
    <dgm:cxn modelId="{D7728BD6-2678-41A4-A632-D73572D3B491}" type="presParOf" srcId="{BCFCE146-6D1B-496C-876E-B9D0762AF615}" destId="{E039464E-F72C-4E55-B9E7-BD71A4B408E8}" srcOrd="5" destOrd="0" presId="urn:microsoft.com/office/officeart/2018/2/layout/IconVerticalSolidList"/>
    <dgm:cxn modelId="{DC2CEBBA-9F4D-4335-91C1-3957724F95A4}" type="presParOf" srcId="{BCFCE146-6D1B-496C-876E-B9D0762AF615}" destId="{6342EC7B-06FF-4352-8EC1-1CFC91CD8430}" srcOrd="6" destOrd="0" presId="urn:microsoft.com/office/officeart/2018/2/layout/IconVerticalSolidList"/>
    <dgm:cxn modelId="{23630B6E-E60A-4523-BBC8-44FC50A23122}" type="presParOf" srcId="{6342EC7B-06FF-4352-8EC1-1CFC91CD8430}" destId="{F311EFDC-74B4-48BF-899B-2BB4C84A2AD7}" srcOrd="0" destOrd="0" presId="urn:microsoft.com/office/officeart/2018/2/layout/IconVerticalSolidList"/>
    <dgm:cxn modelId="{689104C6-46B7-4E02-BFB0-AC62D0038443}" type="presParOf" srcId="{6342EC7B-06FF-4352-8EC1-1CFC91CD8430}" destId="{81AE4F88-3DA7-4AAE-8BC3-2ECD9481E879}" srcOrd="1" destOrd="0" presId="urn:microsoft.com/office/officeart/2018/2/layout/IconVerticalSolidList"/>
    <dgm:cxn modelId="{7D8FA578-DACE-44F4-A40B-7399B2E7705C}" type="presParOf" srcId="{6342EC7B-06FF-4352-8EC1-1CFC91CD8430}" destId="{1EF717E8-3F51-47B7-8DA6-FADEFBAB5B2F}" srcOrd="2" destOrd="0" presId="urn:microsoft.com/office/officeart/2018/2/layout/IconVerticalSolidList"/>
    <dgm:cxn modelId="{5F74E5AD-853A-495E-B734-ABC66A47DE78}" type="presParOf" srcId="{6342EC7B-06FF-4352-8EC1-1CFC91CD8430}" destId="{C1C1125A-3AA7-402A-8376-E3B9AB4F2FC2}" srcOrd="3" destOrd="0" presId="urn:microsoft.com/office/officeart/2018/2/layout/IconVerticalSolidList"/>
    <dgm:cxn modelId="{284AE635-03FF-4768-8CD5-FDF86786E30D}" type="presParOf" srcId="{BCFCE146-6D1B-496C-876E-B9D0762AF615}" destId="{B8616B05-48A1-4BE9-A72C-F01CCFE98E65}" srcOrd="7" destOrd="0" presId="urn:microsoft.com/office/officeart/2018/2/layout/IconVerticalSolidList"/>
    <dgm:cxn modelId="{0BBCEF92-509A-4FDF-92F4-DD7160040E5F}" type="presParOf" srcId="{BCFCE146-6D1B-496C-876E-B9D0762AF615}" destId="{C2E6EF84-89AF-4FBD-95C7-FBE9E48F7225}" srcOrd="8" destOrd="0" presId="urn:microsoft.com/office/officeart/2018/2/layout/IconVerticalSolidList"/>
    <dgm:cxn modelId="{645ECAF4-1954-43FE-82BA-00423912342C}" type="presParOf" srcId="{C2E6EF84-89AF-4FBD-95C7-FBE9E48F7225}" destId="{E7724AA7-6284-44C4-99B9-FC8196E3D481}" srcOrd="0" destOrd="0" presId="urn:microsoft.com/office/officeart/2018/2/layout/IconVerticalSolidList"/>
    <dgm:cxn modelId="{099282C8-F49E-4B7A-9F41-35E66881956C}" type="presParOf" srcId="{C2E6EF84-89AF-4FBD-95C7-FBE9E48F7225}" destId="{FAE5DF32-C866-4214-8B0A-5EA1BED4DE5D}" srcOrd="1" destOrd="0" presId="urn:microsoft.com/office/officeart/2018/2/layout/IconVerticalSolidList"/>
    <dgm:cxn modelId="{77750C63-9A23-4124-BC26-E00004D341D7}" type="presParOf" srcId="{C2E6EF84-89AF-4FBD-95C7-FBE9E48F7225}" destId="{A57C84DE-49A1-4CFE-9A39-05214D515D85}" srcOrd="2" destOrd="0" presId="urn:microsoft.com/office/officeart/2018/2/layout/IconVerticalSolidList"/>
    <dgm:cxn modelId="{45AD6A14-815B-44BA-831D-1DC8C7458912}" type="presParOf" srcId="{C2E6EF84-89AF-4FBD-95C7-FBE9E48F7225}" destId="{2941E154-D668-47B6-9A56-E22C1F81DF0B}" srcOrd="3" destOrd="0" presId="urn:microsoft.com/office/officeart/2018/2/layout/IconVerticalSolidList"/>
    <dgm:cxn modelId="{DE58ED75-F51F-4FE7-99FE-24C614663915}" type="presParOf" srcId="{BCFCE146-6D1B-496C-876E-B9D0762AF615}" destId="{934A3EDB-47B4-4774-9897-5B3801AD4D66}" srcOrd="9" destOrd="0" presId="urn:microsoft.com/office/officeart/2018/2/layout/IconVerticalSolidList"/>
    <dgm:cxn modelId="{2D45B195-5739-461E-BAA3-3846E5778907}" type="presParOf" srcId="{BCFCE146-6D1B-496C-876E-B9D0762AF615}" destId="{8F2DB932-7633-4152-846E-DB69D287FDD1}" srcOrd="10" destOrd="0" presId="urn:microsoft.com/office/officeart/2018/2/layout/IconVerticalSolidList"/>
    <dgm:cxn modelId="{EF2AFE19-AFB5-4B6F-B94C-220E0A17F04D}" type="presParOf" srcId="{8F2DB932-7633-4152-846E-DB69D287FDD1}" destId="{9BAD4440-A8AC-45CA-9988-1CF4CCDE026F}" srcOrd="0" destOrd="0" presId="urn:microsoft.com/office/officeart/2018/2/layout/IconVerticalSolidList"/>
    <dgm:cxn modelId="{360D5A0D-74F7-44A4-AC19-C51A8AD5F9EC}" type="presParOf" srcId="{8F2DB932-7633-4152-846E-DB69D287FDD1}" destId="{55325C1B-328C-4B68-B633-669911F3F504}" srcOrd="1" destOrd="0" presId="urn:microsoft.com/office/officeart/2018/2/layout/IconVerticalSolidList"/>
    <dgm:cxn modelId="{74AE9850-4FC5-4483-8387-7CEC323F1F1A}" type="presParOf" srcId="{8F2DB932-7633-4152-846E-DB69D287FDD1}" destId="{DEE6BD73-5CC4-444E-BB7C-75DFA028E0F2}" srcOrd="2" destOrd="0" presId="urn:microsoft.com/office/officeart/2018/2/layout/IconVerticalSolidList"/>
    <dgm:cxn modelId="{F8D48986-4356-46E5-9AD5-9F18ACCD4BCC}" type="presParOf" srcId="{8F2DB932-7633-4152-846E-DB69D287FDD1}" destId="{7DEBC7A8-0F6B-440A-B22F-C0471504FE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B52B8-C3EC-43D3-8568-FF1F2CD6DE6E}">
      <dsp:nvSpPr>
        <dsp:cNvPr id="0" name=""/>
        <dsp:cNvSpPr/>
      </dsp:nvSpPr>
      <dsp:spPr>
        <a:xfrm>
          <a:off x="1764274" y="1460075"/>
          <a:ext cx="1855819" cy="160535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Executive Functions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(Both active and inhibitory roles in behavior)</a:t>
          </a:r>
        </a:p>
      </dsp:txBody>
      <dsp:txXfrm>
        <a:off x="2071809" y="1726106"/>
        <a:ext cx="1240749" cy="1073297"/>
      </dsp:txXfrm>
    </dsp:sp>
    <dsp:sp modelId="{0209BA01-3DC6-4C56-AE0B-FB54A4522C75}">
      <dsp:nvSpPr>
        <dsp:cNvPr id="0" name=""/>
        <dsp:cNvSpPr/>
      </dsp:nvSpPr>
      <dsp:spPr>
        <a:xfrm>
          <a:off x="2926374" y="692019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7FFD7-4FB7-401E-BE3B-9949FF2E9481}">
      <dsp:nvSpPr>
        <dsp:cNvPr id="0" name=""/>
        <dsp:cNvSpPr/>
      </dsp:nvSpPr>
      <dsp:spPr>
        <a:xfrm>
          <a:off x="1935222" y="0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Independently initiate  behaviors</a:t>
          </a:r>
        </a:p>
      </dsp:txBody>
      <dsp:txXfrm>
        <a:off x="2187256" y="218039"/>
        <a:ext cx="1016763" cy="879619"/>
      </dsp:txXfrm>
    </dsp:sp>
    <dsp:sp modelId="{ABDB3C2F-026D-4356-A2E2-D9D43277395C}">
      <dsp:nvSpPr>
        <dsp:cNvPr id="0" name=""/>
        <dsp:cNvSpPr/>
      </dsp:nvSpPr>
      <dsp:spPr>
        <a:xfrm>
          <a:off x="3743556" y="1819889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09729-10E0-4EB4-81B1-14B2D5646E0F}">
      <dsp:nvSpPr>
        <dsp:cNvPr id="0" name=""/>
        <dsp:cNvSpPr/>
      </dsp:nvSpPr>
      <dsp:spPr>
        <a:xfrm>
          <a:off x="3330000" y="809242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Select relevant tasks and goals</a:t>
          </a:r>
        </a:p>
      </dsp:txBody>
      <dsp:txXfrm>
        <a:off x="3582034" y="1027281"/>
        <a:ext cx="1016763" cy="879619"/>
      </dsp:txXfrm>
    </dsp:sp>
    <dsp:sp modelId="{42D2D215-D174-4E44-9F18-1A531C906787}">
      <dsp:nvSpPr>
        <dsp:cNvPr id="0" name=""/>
        <dsp:cNvSpPr/>
      </dsp:nvSpPr>
      <dsp:spPr>
        <a:xfrm>
          <a:off x="3175888" y="3093043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FBAEA-598C-4098-B969-88EACB0DD44C}">
      <dsp:nvSpPr>
        <dsp:cNvPr id="0" name=""/>
        <dsp:cNvSpPr/>
      </dsp:nvSpPr>
      <dsp:spPr>
        <a:xfrm>
          <a:off x="3330000" y="2400118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Hold information actively to manipulate and utilize</a:t>
          </a:r>
        </a:p>
      </dsp:txBody>
      <dsp:txXfrm>
        <a:off x="3582034" y="2618157"/>
        <a:ext cx="1016763" cy="879619"/>
      </dsp:txXfrm>
    </dsp:sp>
    <dsp:sp modelId="{2D051C05-4BD1-4DAF-B81D-EAD2A07E775B}">
      <dsp:nvSpPr>
        <dsp:cNvPr id="0" name=""/>
        <dsp:cNvSpPr/>
      </dsp:nvSpPr>
      <dsp:spPr>
        <a:xfrm>
          <a:off x="1767727" y="3225201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031E1-52F2-41BB-827E-F3FFCCDB8BE1}">
      <dsp:nvSpPr>
        <dsp:cNvPr id="0" name=""/>
        <dsp:cNvSpPr/>
      </dsp:nvSpPr>
      <dsp:spPr>
        <a:xfrm>
          <a:off x="1935222" y="3210265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Inhibit impulses</a:t>
          </a:r>
        </a:p>
      </dsp:txBody>
      <dsp:txXfrm>
        <a:off x="2187256" y="3428304"/>
        <a:ext cx="1016763" cy="879619"/>
      </dsp:txXfrm>
    </dsp:sp>
    <dsp:sp modelId="{DC00739A-9733-46D0-8064-C66C000FFDB2}">
      <dsp:nvSpPr>
        <dsp:cNvPr id="0" name=""/>
        <dsp:cNvSpPr/>
      </dsp:nvSpPr>
      <dsp:spPr>
        <a:xfrm>
          <a:off x="937163" y="2097783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10DAF-D035-4E3E-868B-0CF3EADDA0FF}">
      <dsp:nvSpPr>
        <dsp:cNvPr id="0" name=""/>
        <dsp:cNvSpPr/>
      </dsp:nvSpPr>
      <dsp:spPr>
        <a:xfrm>
          <a:off x="533968" y="2401023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Regulate emotions, monitor and evaluate behavior</a:t>
          </a:r>
        </a:p>
      </dsp:txBody>
      <dsp:txXfrm>
        <a:off x="786002" y="2619062"/>
        <a:ext cx="1016763" cy="879619"/>
      </dsp:txXfrm>
    </dsp:sp>
    <dsp:sp modelId="{72FB673E-13FB-46CF-BC3E-6ACA9CA57566}">
      <dsp:nvSpPr>
        <dsp:cNvPr id="0" name=""/>
        <dsp:cNvSpPr/>
      </dsp:nvSpPr>
      <dsp:spPr>
        <a:xfrm>
          <a:off x="533968" y="807431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Think flexibly in changing circumstances, plan to solve problems</a:t>
          </a:r>
        </a:p>
      </dsp:txBody>
      <dsp:txXfrm>
        <a:off x="786002" y="1025470"/>
        <a:ext cx="1016763" cy="879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FF836-B4F7-4D1A-8EAF-26EF5206A22A}">
      <dsp:nvSpPr>
        <dsp:cNvPr id="0" name=""/>
        <dsp:cNvSpPr/>
      </dsp:nvSpPr>
      <dsp:spPr>
        <a:xfrm>
          <a:off x="0" y="1255"/>
          <a:ext cx="4183062" cy="5350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6C8BE-C1B9-4047-B20D-9839659524E1}">
      <dsp:nvSpPr>
        <dsp:cNvPr id="0" name=""/>
        <dsp:cNvSpPr/>
      </dsp:nvSpPr>
      <dsp:spPr>
        <a:xfrm>
          <a:off x="161844" y="121636"/>
          <a:ext cx="294263" cy="2942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ACBCC-B76E-422E-9E4D-F0D57D7BC21F}">
      <dsp:nvSpPr>
        <dsp:cNvPr id="0" name=""/>
        <dsp:cNvSpPr/>
      </dsp:nvSpPr>
      <dsp:spPr>
        <a:xfrm>
          <a:off x="617953" y="1255"/>
          <a:ext cx="3565108" cy="53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23" tIns="56623" rIns="56623" bIns="566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Planning a project</a:t>
          </a:r>
        </a:p>
      </dsp:txBody>
      <dsp:txXfrm>
        <a:off x="617953" y="1255"/>
        <a:ext cx="3565108" cy="535024"/>
      </dsp:txXfrm>
    </dsp:sp>
    <dsp:sp modelId="{C6957497-C1B7-415C-A3C6-F60E7BB3F906}">
      <dsp:nvSpPr>
        <dsp:cNvPr id="0" name=""/>
        <dsp:cNvSpPr/>
      </dsp:nvSpPr>
      <dsp:spPr>
        <a:xfrm>
          <a:off x="0" y="670035"/>
          <a:ext cx="4183062" cy="5350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CBBD3-94A8-4B44-AA4E-200E1624162E}">
      <dsp:nvSpPr>
        <dsp:cNvPr id="0" name=""/>
        <dsp:cNvSpPr/>
      </dsp:nvSpPr>
      <dsp:spPr>
        <a:xfrm>
          <a:off x="161844" y="790416"/>
          <a:ext cx="294263" cy="2942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3E908-D41D-4311-99B1-9512310C7BFF}">
      <dsp:nvSpPr>
        <dsp:cNvPr id="0" name=""/>
        <dsp:cNvSpPr/>
      </dsp:nvSpPr>
      <dsp:spPr>
        <a:xfrm>
          <a:off x="617953" y="670035"/>
          <a:ext cx="3565108" cy="53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23" tIns="56623" rIns="56623" bIns="566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Inhibiting emotional responses in social settings</a:t>
          </a:r>
        </a:p>
      </dsp:txBody>
      <dsp:txXfrm>
        <a:off x="617953" y="670035"/>
        <a:ext cx="3565108" cy="535024"/>
      </dsp:txXfrm>
    </dsp:sp>
    <dsp:sp modelId="{7E123EE8-A858-4EA8-9F60-CC1FC57B583D}">
      <dsp:nvSpPr>
        <dsp:cNvPr id="0" name=""/>
        <dsp:cNvSpPr/>
      </dsp:nvSpPr>
      <dsp:spPr>
        <a:xfrm>
          <a:off x="0" y="1338816"/>
          <a:ext cx="4183062" cy="5350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50FBA-C564-4DA3-A919-518E17AD3C4B}">
      <dsp:nvSpPr>
        <dsp:cNvPr id="0" name=""/>
        <dsp:cNvSpPr/>
      </dsp:nvSpPr>
      <dsp:spPr>
        <a:xfrm>
          <a:off x="161844" y="1459196"/>
          <a:ext cx="294263" cy="2942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D4F31-BDC1-48ED-9489-AB1C406B2CDC}">
      <dsp:nvSpPr>
        <dsp:cNvPr id="0" name=""/>
        <dsp:cNvSpPr/>
      </dsp:nvSpPr>
      <dsp:spPr>
        <a:xfrm>
          <a:off x="617953" y="1338816"/>
          <a:ext cx="3565108" cy="53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23" tIns="56623" rIns="56623" bIns="566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Setting goals</a:t>
          </a:r>
        </a:p>
      </dsp:txBody>
      <dsp:txXfrm>
        <a:off x="617953" y="1338816"/>
        <a:ext cx="3565108" cy="535024"/>
      </dsp:txXfrm>
    </dsp:sp>
    <dsp:sp modelId="{F311EFDC-74B4-48BF-899B-2BB4C84A2AD7}">
      <dsp:nvSpPr>
        <dsp:cNvPr id="0" name=""/>
        <dsp:cNvSpPr/>
      </dsp:nvSpPr>
      <dsp:spPr>
        <a:xfrm>
          <a:off x="0" y="2007596"/>
          <a:ext cx="4183062" cy="5350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E4F88-3DA7-4AAE-8BC3-2ECD9481E879}">
      <dsp:nvSpPr>
        <dsp:cNvPr id="0" name=""/>
        <dsp:cNvSpPr/>
      </dsp:nvSpPr>
      <dsp:spPr>
        <a:xfrm>
          <a:off x="161844" y="2127976"/>
          <a:ext cx="294263" cy="2942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1125A-3AA7-402A-8376-E3B9AB4F2FC2}">
      <dsp:nvSpPr>
        <dsp:cNvPr id="0" name=""/>
        <dsp:cNvSpPr/>
      </dsp:nvSpPr>
      <dsp:spPr>
        <a:xfrm>
          <a:off x="617953" y="2007596"/>
          <a:ext cx="3565108" cy="53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23" tIns="56623" rIns="56623" bIns="566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Delayed gratification</a:t>
          </a:r>
        </a:p>
      </dsp:txBody>
      <dsp:txXfrm>
        <a:off x="617953" y="2007596"/>
        <a:ext cx="3565108" cy="535024"/>
      </dsp:txXfrm>
    </dsp:sp>
    <dsp:sp modelId="{E7724AA7-6284-44C4-99B9-FC8196E3D481}">
      <dsp:nvSpPr>
        <dsp:cNvPr id="0" name=""/>
        <dsp:cNvSpPr/>
      </dsp:nvSpPr>
      <dsp:spPr>
        <a:xfrm>
          <a:off x="0" y="2676376"/>
          <a:ext cx="4183062" cy="5350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5DF32-C866-4214-8B0A-5EA1BED4DE5D}">
      <dsp:nvSpPr>
        <dsp:cNvPr id="0" name=""/>
        <dsp:cNvSpPr/>
      </dsp:nvSpPr>
      <dsp:spPr>
        <a:xfrm>
          <a:off x="161844" y="2796757"/>
          <a:ext cx="294263" cy="29426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1E154-D668-47B6-9A56-E22C1F81DF0B}">
      <dsp:nvSpPr>
        <dsp:cNvPr id="0" name=""/>
        <dsp:cNvSpPr/>
      </dsp:nvSpPr>
      <dsp:spPr>
        <a:xfrm>
          <a:off x="617953" y="2676376"/>
          <a:ext cx="3565108" cy="53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23" tIns="56623" rIns="56623" bIns="566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Responding to feedback</a:t>
          </a:r>
        </a:p>
      </dsp:txBody>
      <dsp:txXfrm>
        <a:off x="617953" y="2676376"/>
        <a:ext cx="3565108" cy="535024"/>
      </dsp:txXfrm>
    </dsp:sp>
    <dsp:sp modelId="{9BAD4440-A8AC-45CA-9988-1CF4CCDE026F}">
      <dsp:nvSpPr>
        <dsp:cNvPr id="0" name=""/>
        <dsp:cNvSpPr/>
      </dsp:nvSpPr>
      <dsp:spPr>
        <a:xfrm>
          <a:off x="0" y="3345157"/>
          <a:ext cx="4183062" cy="5350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25C1B-328C-4B68-B633-669911F3F504}">
      <dsp:nvSpPr>
        <dsp:cNvPr id="0" name=""/>
        <dsp:cNvSpPr/>
      </dsp:nvSpPr>
      <dsp:spPr>
        <a:xfrm>
          <a:off x="161844" y="3465537"/>
          <a:ext cx="294263" cy="29426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BC7A8-0F6B-440A-B22F-C0471504FE84}">
      <dsp:nvSpPr>
        <dsp:cNvPr id="0" name=""/>
        <dsp:cNvSpPr/>
      </dsp:nvSpPr>
      <dsp:spPr>
        <a:xfrm>
          <a:off x="617953" y="3345157"/>
          <a:ext cx="3565108" cy="53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23" tIns="56623" rIns="56623" bIns="566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Adjusting strategies in problem solving</a:t>
          </a:r>
        </a:p>
      </dsp:txBody>
      <dsp:txXfrm>
        <a:off x="617953" y="3345157"/>
        <a:ext cx="3565108" cy="535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C3BCC-50A5-4613-8E4E-A975190A2291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EE752-A107-4BB3-B111-7A7246946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3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510B-9DEF-41BF-A356-40438FE5923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256B-41B0-4018-9AE0-3F00A9E36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3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510B-9DEF-41BF-A356-40438FE5923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256B-41B0-4018-9AE0-3F00A9E36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7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510B-9DEF-41BF-A356-40438FE5923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256B-41B0-4018-9AE0-3F00A9E365D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289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510B-9DEF-41BF-A356-40438FE5923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256B-41B0-4018-9AE0-3F00A9E36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9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510B-9DEF-41BF-A356-40438FE5923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256B-41B0-4018-9AE0-3F00A9E365D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801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510B-9DEF-41BF-A356-40438FE5923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256B-41B0-4018-9AE0-3F00A9E36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47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510B-9DEF-41BF-A356-40438FE5923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256B-41B0-4018-9AE0-3F00A9E36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8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510B-9DEF-41BF-A356-40438FE5923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256B-41B0-4018-9AE0-3F00A9E36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6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510B-9DEF-41BF-A356-40438FE5923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256B-41B0-4018-9AE0-3F00A9E36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2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510B-9DEF-41BF-A356-40438FE5923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256B-41B0-4018-9AE0-3F00A9E36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0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510B-9DEF-41BF-A356-40438FE5923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256B-41B0-4018-9AE0-3F00A9E36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9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510B-9DEF-41BF-A356-40438FE5923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256B-41B0-4018-9AE0-3F00A9E36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3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510B-9DEF-41BF-A356-40438FE5923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256B-41B0-4018-9AE0-3F00A9E36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9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510B-9DEF-41BF-A356-40438FE5923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256B-41B0-4018-9AE0-3F00A9E36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1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510B-9DEF-41BF-A356-40438FE5923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256B-41B0-4018-9AE0-3F00A9E36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3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510B-9DEF-41BF-A356-40438FE5923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256B-41B0-4018-9AE0-3F00A9E36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5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2510B-9DEF-41BF-A356-40438FE5923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9A256B-41B0-4018-9AE0-3F00A9E36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4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coglilo.blogspot.com/2010/06/too-much-technology.html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minddivided.com/2013/08/05/season-of-change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orderoutofchaos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iabeticizme.wordpress.com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question-board-chalk-school-1262378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icologiaparatodos.net/destacados/son-peores-los-ninos-de-ahora-que-los-de-antes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rspinedoclassroom.blogspot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inappropriatehomeschooler.blogspot.com/2012/12/mentally-anguished-over-mathagain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D74F-55FF-489D-97EB-56850CA5D3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 </a:t>
            </a:r>
            <a:r>
              <a:rPr lang="en-US" i="1" dirty="0"/>
              <a:t>ADHD, Executive Functioning and GT: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3DF8F-437D-485A-AAC4-A6EC2B5950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How to Drive a Race Car When the Steering Wheel Doesn't Work</a:t>
            </a:r>
          </a:p>
          <a:p>
            <a:r>
              <a:rPr lang="en-US" i="1" dirty="0"/>
              <a:t>Kristin Kassaw,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92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E6BA34-3BD9-44B5-9E91-73C5E0F0C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348343"/>
            <a:ext cx="3737268" cy="13237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Middle and High  School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2EB30-3DD7-4239-96A0-A4AA67B0D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9563" y="1611086"/>
            <a:ext cx="4064439" cy="50468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/>
              <a:t>Unable to plan and break down a project into components</a:t>
            </a:r>
          </a:p>
          <a:p>
            <a:r>
              <a:rPr lang="en-US" sz="1600" dirty="0"/>
              <a:t>Avoids complex projects due to feeling overwhelmed</a:t>
            </a:r>
          </a:p>
          <a:p>
            <a:r>
              <a:rPr lang="en-US" sz="1600" dirty="0"/>
              <a:t>Unable to prioritize</a:t>
            </a:r>
          </a:p>
          <a:p>
            <a:r>
              <a:rPr lang="en-US" sz="1600" dirty="0"/>
              <a:t>Unable to reflect on work quality</a:t>
            </a:r>
          </a:p>
          <a:p>
            <a:r>
              <a:rPr lang="en-US" sz="1600" dirty="0"/>
              <a:t>Struggles with changing course on a project after feedback</a:t>
            </a:r>
          </a:p>
          <a:p>
            <a:r>
              <a:rPr lang="en-US" sz="1600" dirty="0"/>
              <a:t>Difficulty with emotional regulation</a:t>
            </a:r>
          </a:p>
          <a:p>
            <a:r>
              <a:rPr lang="en-US" sz="1600" dirty="0"/>
              <a:t>Difficulty in peer communication, struggles to monitor behavior</a:t>
            </a:r>
          </a:p>
          <a:p>
            <a:r>
              <a:rPr lang="en-US" sz="1600" dirty="0"/>
              <a:t>Struggles with or avoids tasks such as driving</a:t>
            </a:r>
          </a:p>
          <a:p>
            <a:r>
              <a:rPr lang="en-US" sz="1600" dirty="0"/>
              <a:t>Unable to shift attention from phone, laptop, video games</a:t>
            </a: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5E6BE5D5-454B-497E-8D99-0DA00EE3C5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894" r="1950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3661A3-FB4D-412B-A6BE-207910C5C2F7}"/>
              </a:ext>
            </a:extLst>
          </p:cNvPr>
          <p:cNvSpPr txBox="1"/>
          <p:nvPr/>
        </p:nvSpPr>
        <p:spPr>
          <a:xfrm>
            <a:off x="9505047" y="6657945"/>
            <a:ext cx="26869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incoglilo.blogspot.com/2010/06/too-much-technology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29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CD9E5-58CB-4E00-BA55-F4A85591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Executive Function and Parenting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B960C-4A5B-48AC-8935-320CAB4DED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</a:rPr>
              <a:t>A child with executive function difficulties is a challenge for parents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</a:rPr>
              <a:t>Parents may also have problems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</a:rPr>
              <a:t>Parents who had good EF at the same age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</a:rPr>
              <a:t>Hard to be a child’s frontal lobe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</a:rPr>
              <a:t>Tendency to compare to successful peers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</a:rPr>
              <a:t>Family sacrifices due to poor time management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</a:rPr>
              <a:t>Emotional regulation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</a:rPr>
              <a:t>Knowing when to support and when to allow failure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</a:rPr>
              <a:t>Social isolation</a:t>
            </a:r>
          </a:p>
        </p:txBody>
      </p:sp>
      <p:pic>
        <p:nvPicPr>
          <p:cNvPr id="4098" name="Picture 2" descr="Teachers are such snitches. : r/terriblefacebookmemes">
            <a:extLst>
              <a:ext uri="{FF2B5EF4-FFF2-40B4-BE49-F238E27FC236}">
                <a16:creationId xmlns:a16="http://schemas.microsoft.com/office/drawing/2014/main" id="{83C3B822-F2A7-45A2-A87E-6DD6310E233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2"/>
          <a:stretch/>
        </p:blipFill>
        <p:spPr bwMode="auto">
          <a:xfrm>
            <a:off x="7180309" y="1250327"/>
            <a:ext cx="3479190" cy="43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859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Content Placeholder 5" descr="A picture containing indoor, automaton&#10;&#10;Description automatically generated">
            <a:extLst>
              <a:ext uri="{FF2B5EF4-FFF2-40B4-BE49-F238E27FC236}">
                <a16:creationId xmlns:a16="http://schemas.microsoft.com/office/drawing/2014/main" id="{9FDB83DE-20A2-4413-A3C2-871EF07040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813" r="5903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0F0ADE-8580-4BF7-B7BC-1E312E18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can be done at home?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A041C-0D86-4155-9FCA-7EDC3F387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930401"/>
            <a:ext cx="3851122" cy="451394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dirty="0"/>
              <a:t>Everyone takes a deep breath. Repeat as often as necessary.</a:t>
            </a:r>
          </a:p>
          <a:p>
            <a:r>
              <a:rPr lang="en-US" dirty="0"/>
              <a:t>Help create structure (scaffolding)</a:t>
            </a:r>
          </a:p>
          <a:p>
            <a:pPr lvl="1"/>
            <a:r>
              <a:rPr lang="en-US" dirty="0"/>
              <a:t>Get a good planner (</a:t>
            </a:r>
            <a:r>
              <a:rPr lang="en-US" dirty="0">
                <a:hlinkClick r:id="rId4"/>
              </a:rPr>
              <a:t>www.orderoutofchaos.com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Create space for work (quiet but supervised) with no devices</a:t>
            </a:r>
          </a:p>
          <a:p>
            <a:pPr lvl="1"/>
            <a:r>
              <a:rPr lang="en-US" dirty="0"/>
              <a:t>Model daily to do lists</a:t>
            </a:r>
          </a:p>
          <a:p>
            <a:pPr lvl="1"/>
            <a:r>
              <a:rPr lang="en-US" dirty="0"/>
              <a:t>Check Schoology daily</a:t>
            </a:r>
          </a:p>
          <a:p>
            <a:pPr lvl="1"/>
            <a:r>
              <a:rPr lang="en-US" dirty="0"/>
              <a:t>Help with planning a big project</a:t>
            </a:r>
          </a:p>
          <a:p>
            <a:pPr lvl="1"/>
            <a:r>
              <a:rPr lang="en-US" dirty="0"/>
              <a:t>Check in often on work progress</a:t>
            </a:r>
          </a:p>
          <a:p>
            <a:pPr lvl="1"/>
            <a:r>
              <a:rPr lang="en-US" dirty="0"/>
              <a:t>Encourage short breaks with a timer</a:t>
            </a:r>
          </a:p>
          <a:p>
            <a:pPr lvl="1"/>
            <a:r>
              <a:rPr lang="en-US" dirty="0"/>
              <a:t>Know when to go to bed</a:t>
            </a:r>
          </a:p>
          <a:p>
            <a:r>
              <a:rPr lang="en-US" dirty="0"/>
              <a:t>Focus on improvement over time</a:t>
            </a:r>
          </a:p>
          <a:p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FF49C9-6801-472B-A18F-7F1F542A31D8}"/>
              </a:ext>
            </a:extLst>
          </p:cNvPr>
          <p:cNvSpPr txBox="1"/>
          <p:nvPr/>
        </p:nvSpPr>
        <p:spPr>
          <a:xfrm>
            <a:off x="9665347" y="6657945"/>
            <a:ext cx="25266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aminddivided.com/2013/08/05/season-of-chang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67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ED20-465D-4155-81BB-B8190CE65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done at school?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D8DED-004D-411B-A227-02E231B8FD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Let teachers know your child’s needs (a letter at the start of the year, emails)</a:t>
            </a:r>
          </a:p>
          <a:p>
            <a:r>
              <a:rPr lang="en-US" dirty="0"/>
              <a:t>Start the process for obtaining accommodations or modifications</a:t>
            </a:r>
          </a:p>
          <a:p>
            <a:pPr lvl="1"/>
            <a:r>
              <a:rPr lang="en-US" dirty="0"/>
              <a:t>504 plan</a:t>
            </a:r>
          </a:p>
          <a:p>
            <a:pPr lvl="1"/>
            <a:r>
              <a:rPr lang="en-US" dirty="0"/>
              <a:t>IEP</a:t>
            </a:r>
          </a:p>
          <a:p>
            <a:r>
              <a:rPr lang="en-US" dirty="0"/>
              <a:t>Help create a plan for structure at school</a:t>
            </a:r>
          </a:p>
          <a:p>
            <a:pPr lvl="1"/>
            <a:r>
              <a:rPr lang="en-US" dirty="0"/>
              <a:t>How a child will use an organizer</a:t>
            </a:r>
          </a:p>
          <a:p>
            <a:pPr lvl="1"/>
            <a:r>
              <a:rPr lang="en-US" dirty="0"/>
              <a:t>Help build a strategies and routines (e.g., math problems with many steps) – Do it the same way every time.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C9C03FC-B2D0-4F79-95E8-EB995E96AE5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49" y="1412472"/>
            <a:ext cx="2688503" cy="26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92E6347-4E2D-4C51-AF4B-DEB881716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874" y="3667196"/>
            <a:ext cx="2688503" cy="26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816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F8B9A-FDCB-4736-A8A5-2F236765C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More Suggestions for Parents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D0C98-401A-46E7-A84D-DFEFB58C6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541416"/>
            <a:ext cx="4184035" cy="494646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dirty="0"/>
              <a:t>Attend to self esteem and the tendency to compare</a:t>
            </a:r>
          </a:p>
          <a:p>
            <a:pPr lvl="1"/>
            <a:r>
              <a:rPr lang="en-US" dirty="0"/>
              <a:t>Tendency of gifted children to struggle with perfectionism and anxiety</a:t>
            </a:r>
          </a:p>
          <a:p>
            <a:pPr lvl="1"/>
            <a:r>
              <a:rPr lang="en-US" dirty="0"/>
              <a:t>Tendency to compare self negatively to highly organized peers</a:t>
            </a:r>
          </a:p>
          <a:p>
            <a:pPr lvl="1"/>
            <a:r>
              <a:rPr lang="en-US" dirty="0"/>
              <a:t>Normalize the strategies your child is using – “You wear glasses so you can see, right?”</a:t>
            </a:r>
          </a:p>
          <a:p>
            <a:pPr lvl="1"/>
            <a:r>
              <a:rPr lang="en-US" dirty="0"/>
              <a:t>Allow space for disappointment</a:t>
            </a:r>
          </a:p>
          <a:p>
            <a:pPr lvl="1"/>
            <a:r>
              <a:rPr lang="en-US" dirty="0"/>
              <a:t>It’s about progress</a:t>
            </a:r>
          </a:p>
          <a:p>
            <a:r>
              <a:rPr lang="en-US" dirty="0"/>
              <a:t>Get outside help </a:t>
            </a:r>
          </a:p>
          <a:p>
            <a:pPr lvl="1"/>
            <a:r>
              <a:rPr lang="en-US" dirty="0"/>
              <a:t>Educational evaluation</a:t>
            </a:r>
          </a:p>
          <a:p>
            <a:pPr lvl="1"/>
            <a:r>
              <a:rPr lang="en-US" dirty="0"/>
              <a:t>Executive functioning coach</a:t>
            </a:r>
          </a:p>
          <a:p>
            <a:pPr lvl="1"/>
            <a:r>
              <a:rPr lang="en-US" dirty="0"/>
              <a:t>Tutors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DAC777-763D-42FC-A230-F3C315BD68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25" name="Content Placeholder 5" descr="A picture containing cat, floor, ground, mammal&#10;&#10;Description automatically generated">
            <a:extLst>
              <a:ext uri="{FF2B5EF4-FFF2-40B4-BE49-F238E27FC236}">
                <a16:creationId xmlns:a16="http://schemas.microsoft.com/office/drawing/2014/main" id="{12AE9ADB-E3EE-45D9-BFD0-8DA11B708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89970" y="1891459"/>
            <a:ext cx="4657743" cy="336230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FFC6AE7-E7F2-4C7A-8072-9246B10F3722}"/>
              </a:ext>
            </a:extLst>
          </p:cNvPr>
          <p:cNvSpPr txBox="1"/>
          <p:nvPr/>
        </p:nvSpPr>
        <p:spPr>
          <a:xfrm>
            <a:off x="5701359" y="5253767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diabeticizme.wordpress.com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42532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270C0FB1-897C-42EA-95BF-5C76C680C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57509" y="1133807"/>
            <a:ext cx="6876982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6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2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9" name="Rectangle 54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56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Isosceles Triangle 60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50F2B18-624E-4297-9F12-849D0AEAD6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1" b="10485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94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0D25-4E5E-4F27-92C8-8B290B570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Functioning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6BF8D-1ACE-4A37-981E-24ACE4985C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Executive functions consist of interrelated control prosses regulating goal directed behavior including </a:t>
            </a:r>
          </a:p>
          <a:p>
            <a:pPr lvl="1"/>
            <a:r>
              <a:rPr lang="en-US" dirty="0"/>
              <a:t>selection </a:t>
            </a:r>
          </a:p>
          <a:p>
            <a:pPr lvl="1"/>
            <a:r>
              <a:rPr lang="en-US" dirty="0"/>
              <a:t>initiation </a:t>
            </a:r>
          </a:p>
          <a:p>
            <a:pPr lvl="1"/>
            <a:r>
              <a:rPr lang="en-US" dirty="0"/>
              <a:t>organization</a:t>
            </a:r>
          </a:p>
          <a:p>
            <a:pPr lvl="1"/>
            <a:r>
              <a:rPr lang="en-US" dirty="0"/>
              <a:t>execution and monitoring</a:t>
            </a:r>
          </a:p>
          <a:p>
            <a:pPr lvl="1"/>
            <a:endParaRPr lang="en-US" dirty="0"/>
          </a:p>
          <a:p>
            <a:r>
              <a:rPr lang="en-US" dirty="0"/>
              <a:t>Executive functioning primarily occurs in the prefrontal cortex</a:t>
            </a:r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1EED6B11-8943-4081-9E0B-782E4629CF6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7535628"/>
              </p:ext>
            </p:extLst>
          </p:nvPr>
        </p:nvGraphicFramePr>
        <p:xfrm>
          <a:off x="4638233" y="1611351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41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78F9-E221-45E0-B4B0-B715D0A93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Executive Function In Daily Life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FFDD90C4-FDC0-4154-9E27-B4740BE139C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77863" y="2160588"/>
          <a:ext cx="418306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477065-66A3-479C-9FCB-83B82BEC1D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Table&#10;&#10;Description automatically generated">
            <a:extLst>
              <a:ext uri="{FF2B5EF4-FFF2-40B4-BE49-F238E27FC236}">
                <a16:creationId xmlns:a16="http://schemas.microsoft.com/office/drawing/2014/main" id="{A0F6D52C-D25D-47EA-8901-6872D124F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7" b="9676"/>
          <a:stretch/>
        </p:blipFill>
        <p:spPr bwMode="auto">
          <a:xfrm>
            <a:off x="6096000" y="2160588"/>
            <a:ext cx="2107231" cy="359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2CB1122-77DD-44A4-B70C-2B02F0D7C1F4}"/>
              </a:ext>
            </a:extLst>
          </p:cNvPr>
          <p:cNvSpPr/>
          <p:nvPr/>
        </p:nvSpPr>
        <p:spPr>
          <a:xfrm>
            <a:off x="6096000" y="2632364"/>
            <a:ext cx="2107231" cy="341745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1A3B1E-B93E-42D5-AF0E-C3343B4E2D14}"/>
              </a:ext>
            </a:extLst>
          </p:cNvPr>
          <p:cNvSpPr/>
          <p:nvPr/>
        </p:nvSpPr>
        <p:spPr>
          <a:xfrm>
            <a:off x="6079600" y="2970523"/>
            <a:ext cx="2107231" cy="129149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4C75E0-A114-47D8-AB53-EAC94CFBE4E8}"/>
              </a:ext>
            </a:extLst>
          </p:cNvPr>
          <p:cNvSpPr/>
          <p:nvPr/>
        </p:nvSpPr>
        <p:spPr>
          <a:xfrm>
            <a:off x="6077528" y="4262018"/>
            <a:ext cx="2107231" cy="34174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7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C8C862F-3260-4C3C-9036-D4D6A4C9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Marshmallow Test</a:t>
            </a:r>
          </a:p>
        </p:txBody>
      </p:sp>
      <p:pic>
        <p:nvPicPr>
          <p:cNvPr id="11" name="Content Placeholder 10" descr="A picture containing person, indoor, wall, child&#10;&#10;Description automatically generated">
            <a:extLst>
              <a:ext uri="{FF2B5EF4-FFF2-40B4-BE49-F238E27FC236}">
                <a16:creationId xmlns:a16="http://schemas.microsoft.com/office/drawing/2014/main" id="{9AB62EBF-7DB8-4FA4-9AE9-4897F2D39F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896" t="141" r="35710" b="-2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DC9A8D-04F7-41F2-9C7D-46373F50F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9562" y="1516567"/>
            <a:ext cx="6424440" cy="452479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Study on delayed gratification led by psychologist Walter </a:t>
            </a:r>
            <a:r>
              <a:rPr lang="en-US" dirty="0" err="1"/>
              <a:t>Mischel</a:t>
            </a:r>
            <a:r>
              <a:rPr lang="en-US" dirty="0"/>
              <a:t> in 1972.</a:t>
            </a:r>
          </a:p>
          <a:p>
            <a:r>
              <a:rPr lang="en-US" dirty="0"/>
              <a:t>Children were offered a choice between one marshmallow now or marshmallows if they could wait while the researcher left the room for about 15 minutes.</a:t>
            </a:r>
          </a:p>
          <a:p>
            <a:r>
              <a:rPr lang="en-US" dirty="0"/>
              <a:t>Children were followed for years and those who waited showed greater educational attainment and better outcomes in other domains of functioning.</a:t>
            </a:r>
          </a:p>
          <a:p>
            <a:r>
              <a:rPr lang="en-US" dirty="0"/>
              <a:t>More contemporary studies have shown improvement in the test with increasing preschool attendance</a:t>
            </a:r>
          </a:p>
          <a:p>
            <a:r>
              <a:rPr lang="en-US" dirty="0"/>
              <a:t>Further analysis of test performance suggests affluence is significant factor (impact of scarcity)</a:t>
            </a:r>
          </a:p>
          <a:p>
            <a:r>
              <a:rPr lang="en-US" dirty="0"/>
              <a:t>Implied ability to delay gratification is static but can be influenced by surroundings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846412-0FB0-4EF7-ADD6-61406ABD99A5}"/>
              </a:ext>
            </a:extLst>
          </p:cNvPr>
          <p:cNvSpPr txBox="1"/>
          <p:nvPr/>
        </p:nvSpPr>
        <p:spPr>
          <a:xfrm>
            <a:off x="9521077" y="6657945"/>
            <a:ext cx="26709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psicologiaparatodos.net/destacados/son-peores-los-ninos-de-ahora-que-los-de-ant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7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8FEE-EE86-4C0B-86CE-F0B5B704B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258618"/>
            <a:ext cx="3505495" cy="2161309"/>
          </a:xfrm>
        </p:spPr>
        <p:txBody>
          <a:bodyPr>
            <a:normAutofit fontScale="90000"/>
          </a:bodyPr>
          <a:lstStyle/>
          <a:p>
            <a:r>
              <a:rPr lang="en-US" dirty="0"/>
              <a:t>Executive Function from Childhood to Adulthood</a:t>
            </a:r>
          </a:p>
        </p:txBody>
      </p:sp>
      <p:pic>
        <p:nvPicPr>
          <p:cNvPr id="1028" name="Picture 4" descr="Executive Function controlled by Pre-frontal cortex | Executive functioning,  Brain development, Executive functioning skills">
            <a:extLst>
              <a:ext uri="{FF2B5EF4-FFF2-40B4-BE49-F238E27FC236}">
                <a16:creationId xmlns:a16="http://schemas.microsoft.com/office/drawing/2014/main" id="{E07A30B4-A6BE-4D1C-997C-F73B73E81D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" y="2599976"/>
            <a:ext cx="3505200" cy="325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xecutive Functioning - Where is it Controlled and How Does it Develop? /  Remediation Techniques for Deficits and Dysfunction - Rainbow Rehabilitation">
            <a:extLst>
              <a:ext uri="{FF2B5EF4-FFF2-40B4-BE49-F238E27FC236}">
                <a16:creationId xmlns:a16="http://schemas.microsoft.com/office/drawing/2014/main" id="{1DAF0D09-3748-48D9-9322-7AFE56C50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3110" y="1593142"/>
            <a:ext cx="6428936" cy="41145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20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DCF7D-D655-4328-B816-AB67D6412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ADHD and Executive Function – What’s the link?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5EEF0-1DD9-4F32-AA7A-040421D6F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4901430" cy="438799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GB" sz="2600" dirty="0"/>
              <a:t>The disorder most associated with executive function deficits is Attention Deficit Hyperactivity Disorder (ADHD)</a:t>
            </a:r>
          </a:p>
          <a:p>
            <a:pPr lvl="1">
              <a:lnSpc>
                <a:spcPct val="90000"/>
              </a:lnSpc>
            </a:pPr>
            <a:r>
              <a:rPr lang="en-GB" sz="2067" dirty="0"/>
              <a:t>ADHD is a neurodevelopmental disorder, which may persist across the lifespan</a:t>
            </a:r>
          </a:p>
          <a:p>
            <a:pPr lvl="1">
              <a:lnSpc>
                <a:spcPct val="90000"/>
              </a:lnSpc>
            </a:pPr>
            <a:r>
              <a:rPr lang="en-GB" sz="2067" dirty="0"/>
              <a:t>ADHD is characterized not only by problems with regulation of attention but also working memory, processing speed and executive functioning</a:t>
            </a:r>
          </a:p>
          <a:p>
            <a:pPr lvl="1">
              <a:lnSpc>
                <a:spcPct val="90000"/>
              </a:lnSpc>
            </a:pPr>
            <a:r>
              <a:rPr lang="en-GB" sz="2067" dirty="0"/>
              <a:t>Difficulties with organization, planning time management, emotional regulation, self monitoring, and impulse control are prominent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067" dirty="0"/>
          </a:p>
          <a:p>
            <a:pPr>
              <a:lnSpc>
                <a:spcPct val="90000"/>
              </a:lnSpc>
            </a:pPr>
            <a:r>
              <a:rPr lang="en-US" sz="2267" dirty="0"/>
              <a:t>Children with ADHD are </a:t>
            </a:r>
            <a:r>
              <a:rPr lang="en-US" sz="2267" b="1" dirty="0"/>
              <a:t>delayed 2-3 years</a:t>
            </a:r>
            <a:r>
              <a:rPr lang="en-US" sz="2267" dirty="0"/>
              <a:t> in development of skills like executive functioning</a:t>
            </a:r>
            <a:endParaRPr lang="en-GB" sz="2267" dirty="0"/>
          </a:p>
        </p:txBody>
      </p:sp>
      <p:pic>
        <p:nvPicPr>
          <p:cNvPr id="6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83642354-AA8F-4D71-BBE3-3E55B18E3D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2814921"/>
            <a:ext cx="4184650" cy="20923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488120-266D-4D4A-9D4B-94A90E717C64}"/>
              </a:ext>
            </a:extLst>
          </p:cNvPr>
          <p:cNvSpPr txBox="1"/>
          <p:nvPr/>
        </p:nvSpPr>
        <p:spPr>
          <a:xfrm>
            <a:off x="6160943" y="4927601"/>
            <a:ext cx="4184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mrspinedoclassroom.blogspot.com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41301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91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6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7" name="Isosceles Triangle 196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8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9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0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1" name="Isosceles Triangle 200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2" name="Isosceles Triangle 201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3" name="Rectangle 20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5" name="Isosceles Triangle 20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0F80A-E436-4FA1-94D3-8E620D33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ADHD and Gifted Children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FBB25-36B3-4E04-8C2C-809666A2D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754" y="2160589"/>
            <a:ext cx="3973943" cy="422173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</a:rPr>
              <a:t>Gifted children can have asynchronous development compared to peers.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</a:rPr>
              <a:t>Some gifted children have well developed executive functioning compared to peers.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</a:rPr>
              <a:t>GT students with ADHD have a significant gap between intellectual ability and executive function (2 years ahead in math, 2 years behind in executive functioning)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</a:rPr>
              <a:t>Executive function deficits can be mischaracterized as willful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</a:rPr>
              <a:t>May take a toll psychologically – shame, anxiety, low self esteem, helplessness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340D21C-AD75-42E7-A871-22D6826A8A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2" r="789" b="-2"/>
          <a:stretch/>
        </p:blipFill>
        <p:spPr bwMode="auto">
          <a:xfrm>
            <a:off x="6096001" y="1196443"/>
            <a:ext cx="5143500" cy="445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" name="Isosceles Triangle 20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8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ECBDD-58E5-4D0C-A22F-932D11967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Elementary Age Children</a:t>
            </a:r>
          </a:p>
        </p:txBody>
      </p:sp>
      <p:pic>
        <p:nvPicPr>
          <p:cNvPr id="6" name="Content Placeholder 5" descr="A picture containing table, desk&#10;&#10;Description automatically generated">
            <a:extLst>
              <a:ext uri="{FF2B5EF4-FFF2-40B4-BE49-F238E27FC236}">
                <a16:creationId xmlns:a16="http://schemas.microsoft.com/office/drawing/2014/main" id="{D1351AB0-2E5C-4687-8472-71C9DCDFE4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7251" y="2131614"/>
            <a:ext cx="3856774" cy="26836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BDD6C-1290-4006-B3D5-08FE842F8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Disorganization</a:t>
            </a:r>
          </a:p>
          <a:p>
            <a:r>
              <a:rPr lang="en-US" dirty="0">
                <a:solidFill>
                  <a:srgbClr val="FFFFFF"/>
                </a:solidFill>
              </a:rPr>
              <a:t>Losing things</a:t>
            </a:r>
          </a:p>
          <a:p>
            <a:r>
              <a:rPr lang="en-US" dirty="0">
                <a:solidFill>
                  <a:srgbClr val="FFFFFF"/>
                </a:solidFill>
              </a:rPr>
              <a:t>Frustration with tasks requiring sustained effort</a:t>
            </a:r>
          </a:p>
          <a:p>
            <a:r>
              <a:rPr lang="en-US" dirty="0">
                <a:solidFill>
                  <a:srgbClr val="FFFFFF"/>
                </a:solidFill>
              </a:rPr>
              <a:t>Avoiding complicated tasks</a:t>
            </a:r>
          </a:p>
          <a:p>
            <a:r>
              <a:rPr lang="en-US" dirty="0">
                <a:solidFill>
                  <a:srgbClr val="FFFFFF"/>
                </a:solidFill>
              </a:rPr>
              <a:t>Problems in peer relationships</a:t>
            </a:r>
          </a:p>
          <a:p>
            <a:r>
              <a:rPr lang="en-US" dirty="0">
                <a:solidFill>
                  <a:srgbClr val="FFFFFF"/>
                </a:solidFill>
              </a:rPr>
              <a:t>Inflexibility in problem solving</a:t>
            </a:r>
          </a:p>
          <a:p>
            <a:r>
              <a:rPr lang="en-US" dirty="0">
                <a:solidFill>
                  <a:srgbClr val="FFFFFF"/>
                </a:solidFill>
              </a:rPr>
              <a:t>Feeling overwhelmed and anxious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7EF35-040C-4012-AF93-85FC4494B886}"/>
              </a:ext>
            </a:extLst>
          </p:cNvPr>
          <p:cNvSpPr txBox="1"/>
          <p:nvPr/>
        </p:nvSpPr>
        <p:spPr>
          <a:xfrm>
            <a:off x="1927071" y="4615230"/>
            <a:ext cx="268695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theinappropriatehomeschooler.blogspot.com/2012/12/mentally-anguished-over-mathagai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290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38992</TotalTime>
  <Words>854</Words>
  <Application>Microsoft Office PowerPoint</Application>
  <PresentationFormat>Widescreen</PresentationFormat>
  <Paragraphs>112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</vt:lpstr>
      <vt:lpstr>  ADHD, Executive Functioning and GT:</vt:lpstr>
      <vt:lpstr>PowerPoint Presentation</vt:lpstr>
      <vt:lpstr>Executive Functioning</vt:lpstr>
      <vt:lpstr>Examples of Executive Function In Daily Life</vt:lpstr>
      <vt:lpstr>The Marshmallow Test</vt:lpstr>
      <vt:lpstr>Executive Function from Childhood to Adulthood</vt:lpstr>
      <vt:lpstr>ADHD and Executive Function – What’s the link?</vt:lpstr>
      <vt:lpstr>ADHD and Gifted Children</vt:lpstr>
      <vt:lpstr>Elementary Age Children</vt:lpstr>
      <vt:lpstr>Middle and High  School Years</vt:lpstr>
      <vt:lpstr>Executive Function and Parenting</vt:lpstr>
      <vt:lpstr>What can be done at home?</vt:lpstr>
      <vt:lpstr>What can be done at school?</vt:lpstr>
      <vt:lpstr>More Suggestions for Parents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Kassaw, Kristin A</dc:creator>
  <cp:lastModifiedBy>Kassaw, Kristin A</cp:lastModifiedBy>
  <cp:revision>20</cp:revision>
  <dcterms:created xsi:type="dcterms:W3CDTF">2022-02-23T16:47:23Z</dcterms:created>
  <dcterms:modified xsi:type="dcterms:W3CDTF">2022-03-22T18:40:08Z</dcterms:modified>
</cp:coreProperties>
</file>